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407" r:id="rId2"/>
    <p:sldId id="334" r:id="rId3"/>
    <p:sldId id="356" r:id="rId4"/>
    <p:sldId id="354" r:id="rId5"/>
    <p:sldId id="357" r:id="rId6"/>
    <p:sldId id="358" r:id="rId7"/>
    <p:sldId id="359" r:id="rId8"/>
    <p:sldId id="360" r:id="rId9"/>
    <p:sldId id="403" r:id="rId10"/>
    <p:sldId id="408" r:id="rId11"/>
    <p:sldId id="368" r:id="rId12"/>
    <p:sldId id="369" r:id="rId13"/>
    <p:sldId id="409" r:id="rId1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ei" initials="2" lastIdx="9" clrIdx="0"/>
  <p:cmAuthor id="1" name="Administrator" initials="A" lastIdx="2" clrIdx="0"/>
  <p:cmAuthor id="2" name="作者" initials="A" lastIdx="0" clrIdx="1"/>
  <p:cmAuthor id="3" name="Lindsay Berg" initials="L" lastIdx="2" clrIdx="2"/>
  <p:cmAuthor id="4" name="Chris Wells" initials="C" lastIdx="10" clrIdx="3"/>
  <p:cmAuthor id="5" name="Karri Alexion-Tiernan" initials="K" lastIdx="2" clrIdx="4"/>
  <p:cmAuthor id="6" name="番茄花园" initials="番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AAE8"/>
    <a:srgbClr val="00548A"/>
    <a:srgbClr val="00B0F0"/>
    <a:srgbClr val="1D4A71"/>
    <a:srgbClr val="004876"/>
    <a:srgbClr val="203965"/>
    <a:srgbClr val="0063A8"/>
    <a:srgbClr val="EFF6FC"/>
    <a:srgbClr val="1065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56" y="176"/>
      </p:cViewPr>
      <p:guideLst>
        <p:guide orient="horz" pos="2160"/>
        <p:guide pos="385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F915E83-E272-413D-B181-40DB3C693723}" type="slidenum">
              <a:rPr lang="zh-CN" altLang="en-US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6B9D0F-9225-4952-8434-38C29095FB54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2024/12/19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874385" y="1804670"/>
            <a:ext cx="5565140" cy="137731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lvl="0" algn="ctr"/>
            <a:r>
              <a:rPr lang="zh-CN" altLang="zh-CN" sz="40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优秀教师业务协同平台</a:t>
            </a:r>
          </a:p>
          <a:p>
            <a:pPr lvl="0" algn="ctr"/>
            <a:r>
              <a:rPr lang="zh-CN" altLang="zh-CN" sz="40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名师基地招生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837555" y="3676016"/>
            <a:ext cx="56388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  <a:sym typeface="+mn-ea"/>
              </a:rPr>
              <a:t>校级师训专管员操作指南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198206" y="521478"/>
            <a:ext cx="1145480" cy="312404"/>
            <a:chOff x="995" y="753"/>
            <a:chExt cx="3127" cy="854"/>
          </a:xfrm>
        </p:grpSpPr>
        <p:grpSp>
          <p:nvGrpSpPr>
            <p:cNvPr id="20" name="组合 19"/>
            <p:cNvGrpSpPr/>
            <p:nvPr/>
          </p:nvGrpSpPr>
          <p:grpSpPr>
            <a:xfrm>
              <a:off x="2132" y="753"/>
              <a:ext cx="854" cy="854"/>
              <a:chOff x="1353439" y="5926205"/>
              <a:chExt cx="542851" cy="542851"/>
            </a:xfrm>
          </p:grpSpPr>
          <p:sp>
            <p:nvSpPr>
              <p:cNvPr id="27" name="椭圆 26"/>
              <p:cNvSpPr/>
              <p:nvPr/>
            </p:nvSpPr>
            <p:spPr bwMode="auto">
              <a:xfrm>
                <a:off x="1353439" y="5926205"/>
                <a:ext cx="542851" cy="542851"/>
              </a:xfrm>
              <a:prstGeom prst="ellipse">
                <a:avLst/>
              </a:prstGeom>
              <a:solidFill>
                <a:srgbClr val="0070C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9" name="target_150452"/>
              <p:cNvSpPr>
                <a:spLocks noChangeAspect="1"/>
              </p:cNvSpPr>
              <p:nvPr/>
            </p:nvSpPr>
            <p:spPr bwMode="auto">
              <a:xfrm>
                <a:off x="1464829" y="6035871"/>
                <a:ext cx="320070" cy="319607"/>
              </a:xfrm>
              <a:custGeom>
                <a:avLst/>
                <a:gdLst>
                  <a:gd name="connsiteX0" fmla="*/ 284011 w 607883"/>
                  <a:gd name="connsiteY0" fmla="*/ 173732 h 607004"/>
                  <a:gd name="connsiteX1" fmla="*/ 323619 w 607883"/>
                  <a:gd name="connsiteY1" fmla="*/ 179065 h 607004"/>
                  <a:gd name="connsiteX2" fmla="*/ 231607 w 607883"/>
                  <a:gd name="connsiteY2" fmla="*/ 270946 h 607004"/>
                  <a:gd name="connsiteX3" fmla="*/ 231607 w 607883"/>
                  <a:gd name="connsiteY3" fmla="*/ 375716 h 607004"/>
                  <a:gd name="connsiteX4" fmla="*/ 284011 w 607883"/>
                  <a:gd name="connsiteY4" fmla="*/ 397381 h 607004"/>
                  <a:gd name="connsiteX5" fmla="*/ 336525 w 607883"/>
                  <a:gd name="connsiteY5" fmla="*/ 375716 h 607004"/>
                  <a:gd name="connsiteX6" fmla="*/ 428536 w 607883"/>
                  <a:gd name="connsiteY6" fmla="*/ 283834 h 607004"/>
                  <a:gd name="connsiteX7" fmla="*/ 433765 w 607883"/>
                  <a:gd name="connsiteY7" fmla="*/ 323275 h 607004"/>
                  <a:gd name="connsiteX8" fmla="*/ 284011 w 607883"/>
                  <a:gd name="connsiteY8" fmla="*/ 472930 h 607004"/>
                  <a:gd name="connsiteX9" fmla="*/ 134145 w 607883"/>
                  <a:gd name="connsiteY9" fmla="*/ 323275 h 607004"/>
                  <a:gd name="connsiteX10" fmla="*/ 284011 w 607883"/>
                  <a:gd name="connsiteY10" fmla="*/ 173732 h 607004"/>
                  <a:gd name="connsiteX11" fmla="*/ 284035 w 607883"/>
                  <a:gd name="connsiteY11" fmla="*/ 39658 h 607004"/>
                  <a:gd name="connsiteX12" fmla="*/ 402633 w 607883"/>
                  <a:gd name="connsiteY12" fmla="*/ 65431 h 607004"/>
                  <a:gd name="connsiteX13" fmla="*/ 408307 w 607883"/>
                  <a:gd name="connsiteY13" fmla="*/ 94426 h 607004"/>
                  <a:gd name="connsiteX14" fmla="*/ 369924 w 607883"/>
                  <a:gd name="connsiteY14" fmla="*/ 132864 h 607004"/>
                  <a:gd name="connsiteX15" fmla="*/ 284035 w 607883"/>
                  <a:gd name="connsiteY15" fmla="*/ 114423 h 607004"/>
                  <a:gd name="connsiteX16" fmla="*/ 74875 w 607883"/>
                  <a:gd name="connsiteY16" fmla="*/ 323275 h 607004"/>
                  <a:gd name="connsiteX17" fmla="*/ 284035 w 607883"/>
                  <a:gd name="connsiteY17" fmla="*/ 532128 h 607004"/>
                  <a:gd name="connsiteX18" fmla="*/ 493195 w 607883"/>
                  <a:gd name="connsiteY18" fmla="*/ 323275 h 607004"/>
                  <a:gd name="connsiteX19" fmla="*/ 474726 w 607883"/>
                  <a:gd name="connsiteY19" fmla="*/ 237624 h 607004"/>
                  <a:gd name="connsiteX20" fmla="*/ 513221 w 607883"/>
                  <a:gd name="connsiteY20" fmla="*/ 199186 h 607004"/>
                  <a:gd name="connsiteX21" fmla="*/ 542258 w 607883"/>
                  <a:gd name="connsiteY21" fmla="*/ 204852 h 607004"/>
                  <a:gd name="connsiteX22" fmla="*/ 484962 w 607883"/>
                  <a:gd name="connsiteY22" fmla="*/ 523907 h 607004"/>
                  <a:gd name="connsiteX23" fmla="*/ 284035 w 607883"/>
                  <a:gd name="connsiteY23" fmla="*/ 607004 h 607004"/>
                  <a:gd name="connsiteX24" fmla="*/ 0 w 607883"/>
                  <a:gd name="connsiteY24" fmla="*/ 323275 h 607004"/>
                  <a:gd name="connsiteX25" fmla="*/ 284035 w 607883"/>
                  <a:gd name="connsiteY25" fmla="*/ 39658 h 607004"/>
                  <a:gd name="connsiteX26" fmla="*/ 506905 w 607883"/>
                  <a:gd name="connsiteY26" fmla="*/ 0 h 607004"/>
                  <a:gd name="connsiteX27" fmla="*/ 509798 w 607883"/>
                  <a:gd name="connsiteY27" fmla="*/ 444 h 607004"/>
                  <a:gd name="connsiteX28" fmla="*/ 516919 w 607883"/>
                  <a:gd name="connsiteY28" fmla="*/ 8222 h 607004"/>
                  <a:gd name="connsiteX29" fmla="*/ 531160 w 607883"/>
                  <a:gd name="connsiteY29" fmla="*/ 76661 h 607004"/>
                  <a:gd name="connsiteX30" fmla="*/ 599696 w 607883"/>
                  <a:gd name="connsiteY30" fmla="*/ 90771 h 607004"/>
                  <a:gd name="connsiteX31" fmla="*/ 607484 w 607883"/>
                  <a:gd name="connsiteY31" fmla="*/ 97881 h 607004"/>
                  <a:gd name="connsiteX32" fmla="*/ 604925 w 607883"/>
                  <a:gd name="connsiteY32" fmla="*/ 108103 h 607004"/>
                  <a:gd name="connsiteX33" fmla="*/ 555192 w 607883"/>
                  <a:gd name="connsiteY33" fmla="*/ 157766 h 607004"/>
                  <a:gd name="connsiteX34" fmla="*/ 547849 w 607883"/>
                  <a:gd name="connsiteY34" fmla="*/ 160766 h 607004"/>
                  <a:gd name="connsiteX35" fmla="*/ 545846 w 607883"/>
                  <a:gd name="connsiteY35" fmla="*/ 160543 h 607004"/>
                  <a:gd name="connsiteX36" fmla="*/ 498784 w 607883"/>
                  <a:gd name="connsiteY36" fmla="*/ 150877 h 607004"/>
                  <a:gd name="connsiteX37" fmla="*/ 305081 w 607883"/>
                  <a:gd name="connsiteY37" fmla="*/ 344307 h 607004"/>
                  <a:gd name="connsiteX38" fmla="*/ 263136 w 607883"/>
                  <a:gd name="connsiteY38" fmla="*/ 344307 h 607004"/>
                  <a:gd name="connsiteX39" fmla="*/ 263136 w 607883"/>
                  <a:gd name="connsiteY39" fmla="*/ 302422 h 607004"/>
                  <a:gd name="connsiteX40" fmla="*/ 456839 w 607883"/>
                  <a:gd name="connsiteY40" fmla="*/ 108992 h 607004"/>
                  <a:gd name="connsiteX41" fmla="*/ 447048 w 607883"/>
                  <a:gd name="connsiteY41" fmla="*/ 61995 h 607004"/>
                  <a:gd name="connsiteX42" fmla="*/ 449941 w 607883"/>
                  <a:gd name="connsiteY42" fmla="*/ 52663 h 607004"/>
                  <a:gd name="connsiteX43" fmla="*/ 499674 w 607883"/>
                  <a:gd name="connsiteY43" fmla="*/ 3000 h 607004"/>
                  <a:gd name="connsiteX44" fmla="*/ 506905 w 607883"/>
                  <a:gd name="connsiteY44" fmla="*/ 0 h 60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07883" h="607004">
                    <a:moveTo>
                      <a:pt x="284011" y="173732"/>
                    </a:moveTo>
                    <a:cubicBezTo>
                      <a:pt x="297696" y="173732"/>
                      <a:pt x="311047" y="175510"/>
                      <a:pt x="323619" y="179065"/>
                    </a:cubicBezTo>
                    <a:lnTo>
                      <a:pt x="231607" y="270946"/>
                    </a:lnTo>
                    <a:cubicBezTo>
                      <a:pt x="202680" y="299833"/>
                      <a:pt x="202680" y="346829"/>
                      <a:pt x="231607" y="375716"/>
                    </a:cubicBezTo>
                    <a:cubicBezTo>
                      <a:pt x="245626" y="389715"/>
                      <a:pt x="264207" y="397381"/>
                      <a:pt x="284011" y="397381"/>
                    </a:cubicBezTo>
                    <a:cubicBezTo>
                      <a:pt x="303815" y="397381"/>
                      <a:pt x="322506" y="389715"/>
                      <a:pt x="336525" y="375716"/>
                    </a:cubicBezTo>
                    <a:lnTo>
                      <a:pt x="428536" y="283834"/>
                    </a:lnTo>
                    <a:cubicBezTo>
                      <a:pt x="431985" y="296389"/>
                      <a:pt x="433765" y="309610"/>
                      <a:pt x="433765" y="323275"/>
                    </a:cubicBezTo>
                    <a:cubicBezTo>
                      <a:pt x="433765" y="405824"/>
                      <a:pt x="366565" y="472930"/>
                      <a:pt x="284011" y="472930"/>
                    </a:cubicBezTo>
                    <a:cubicBezTo>
                      <a:pt x="201345" y="472930"/>
                      <a:pt x="134145" y="405824"/>
                      <a:pt x="134145" y="323275"/>
                    </a:cubicBezTo>
                    <a:cubicBezTo>
                      <a:pt x="134145" y="240838"/>
                      <a:pt x="201345" y="173732"/>
                      <a:pt x="284011" y="173732"/>
                    </a:cubicBezTo>
                    <a:close/>
                    <a:moveTo>
                      <a:pt x="284035" y="39658"/>
                    </a:moveTo>
                    <a:cubicBezTo>
                      <a:pt x="325644" y="39658"/>
                      <a:pt x="365919" y="48545"/>
                      <a:pt x="402633" y="65431"/>
                    </a:cubicBezTo>
                    <a:cubicBezTo>
                      <a:pt x="403078" y="69431"/>
                      <a:pt x="402967" y="68653"/>
                      <a:pt x="408307" y="94426"/>
                    </a:cubicBezTo>
                    <a:lnTo>
                      <a:pt x="369924" y="132864"/>
                    </a:lnTo>
                    <a:cubicBezTo>
                      <a:pt x="343668" y="121088"/>
                      <a:pt x="314630" y="114423"/>
                      <a:pt x="284035" y="114423"/>
                    </a:cubicBezTo>
                    <a:cubicBezTo>
                      <a:pt x="168663" y="114423"/>
                      <a:pt x="74875" y="208184"/>
                      <a:pt x="74875" y="323275"/>
                    </a:cubicBezTo>
                    <a:cubicBezTo>
                      <a:pt x="74875" y="438478"/>
                      <a:pt x="168663" y="532128"/>
                      <a:pt x="284035" y="532128"/>
                    </a:cubicBezTo>
                    <a:cubicBezTo>
                      <a:pt x="399295" y="532128"/>
                      <a:pt x="493195" y="438478"/>
                      <a:pt x="493195" y="323275"/>
                    </a:cubicBezTo>
                    <a:cubicBezTo>
                      <a:pt x="493195" y="292836"/>
                      <a:pt x="486631" y="263841"/>
                      <a:pt x="474726" y="237624"/>
                    </a:cubicBezTo>
                    <a:lnTo>
                      <a:pt x="513221" y="199186"/>
                    </a:lnTo>
                    <a:cubicBezTo>
                      <a:pt x="538921" y="204518"/>
                      <a:pt x="538587" y="204518"/>
                      <a:pt x="542258" y="204852"/>
                    </a:cubicBezTo>
                    <a:cubicBezTo>
                      <a:pt x="590209" y="309611"/>
                      <a:pt x="571185" y="437811"/>
                      <a:pt x="484962" y="523907"/>
                    </a:cubicBezTo>
                    <a:cubicBezTo>
                      <a:pt x="431337" y="577454"/>
                      <a:pt x="359911" y="607004"/>
                      <a:pt x="284035" y="607004"/>
                    </a:cubicBezTo>
                    <a:cubicBezTo>
                      <a:pt x="127053" y="607004"/>
                      <a:pt x="0" y="480026"/>
                      <a:pt x="0" y="323275"/>
                    </a:cubicBezTo>
                    <a:cubicBezTo>
                      <a:pt x="0" y="166525"/>
                      <a:pt x="127053" y="39658"/>
                      <a:pt x="284035" y="39658"/>
                    </a:cubicBezTo>
                    <a:close/>
                    <a:moveTo>
                      <a:pt x="506905" y="0"/>
                    </a:moveTo>
                    <a:cubicBezTo>
                      <a:pt x="507907" y="0"/>
                      <a:pt x="508908" y="111"/>
                      <a:pt x="509798" y="444"/>
                    </a:cubicBezTo>
                    <a:cubicBezTo>
                      <a:pt x="513470" y="1555"/>
                      <a:pt x="516251" y="4444"/>
                      <a:pt x="516919" y="8222"/>
                    </a:cubicBezTo>
                    <a:lnTo>
                      <a:pt x="531160" y="76661"/>
                    </a:lnTo>
                    <a:lnTo>
                      <a:pt x="599696" y="90771"/>
                    </a:lnTo>
                    <a:cubicBezTo>
                      <a:pt x="603367" y="91549"/>
                      <a:pt x="606371" y="94326"/>
                      <a:pt x="607484" y="97881"/>
                    </a:cubicBezTo>
                    <a:cubicBezTo>
                      <a:pt x="608485" y="101548"/>
                      <a:pt x="607595" y="105436"/>
                      <a:pt x="604925" y="108103"/>
                    </a:cubicBezTo>
                    <a:lnTo>
                      <a:pt x="555192" y="157766"/>
                    </a:lnTo>
                    <a:cubicBezTo>
                      <a:pt x="553189" y="159655"/>
                      <a:pt x="550630" y="160766"/>
                      <a:pt x="547849" y="160766"/>
                    </a:cubicBezTo>
                    <a:cubicBezTo>
                      <a:pt x="547181" y="160766"/>
                      <a:pt x="546514" y="160655"/>
                      <a:pt x="545846" y="160543"/>
                    </a:cubicBezTo>
                    <a:lnTo>
                      <a:pt x="498784" y="150877"/>
                    </a:lnTo>
                    <a:lnTo>
                      <a:pt x="305081" y="344307"/>
                    </a:lnTo>
                    <a:cubicBezTo>
                      <a:pt x="293510" y="355862"/>
                      <a:pt x="274707" y="355862"/>
                      <a:pt x="263136" y="344307"/>
                    </a:cubicBezTo>
                    <a:cubicBezTo>
                      <a:pt x="251565" y="332753"/>
                      <a:pt x="251565" y="313976"/>
                      <a:pt x="263136" y="302422"/>
                    </a:cubicBezTo>
                    <a:lnTo>
                      <a:pt x="456839" y="108992"/>
                    </a:lnTo>
                    <a:lnTo>
                      <a:pt x="447048" y="61995"/>
                    </a:lnTo>
                    <a:cubicBezTo>
                      <a:pt x="446380" y="58662"/>
                      <a:pt x="447493" y="55107"/>
                      <a:pt x="449941" y="52663"/>
                    </a:cubicBezTo>
                    <a:lnTo>
                      <a:pt x="499674" y="3000"/>
                    </a:lnTo>
                    <a:cubicBezTo>
                      <a:pt x="501565" y="1000"/>
                      <a:pt x="504235" y="0"/>
                      <a:pt x="50690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268" y="753"/>
              <a:ext cx="854" cy="854"/>
              <a:chOff x="2075333" y="5926205"/>
              <a:chExt cx="542851" cy="542851"/>
            </a:xfrm>
          </p:grpSpPr>
          <p:sp>
            <p:nvSpPr>
              <p:cNvPr id="25" name="椭圆 24"/>
              <p:cNvSpPr/>
              <p:nvPr/>
            </p:nvSpPr>
            <p:spPr bwMode="auto">
              <a:xfrm>
                <a:off x="2075333" y="5926205"/>
                <a:ext cx="542851" cy="542851"/>
              </a:xfrm>
              <a:prstGeom prst="ellipse">
                <a:avLst/>
              </a:prstGeom>
              <a:solidFill>
                <a:srgbClr val="004876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6" name="statistics_87578"/>
              <p:cNvSpPr>
                <a:spLocks noChangeAspect="1"/>
              </p:cNvSpPr>
              <p:nvPr/>
            </p:nvSpPr>
            <p:spPr bwMode="auto">
              <a:xfrm>
                <a:off x="2197154" y="6034609"/>
                <a:ext cx="319773" cy="320071"/>
              </a:xfrm>
              <a:custGeom>
                <a:avLst/>
                <a:gdLst>
                  <a:gd name="connsiteX0" fmla="*/ 30698 w 606862"/>
                  <a:gd name="connsiteY0" fmla="*/ 546106 h 607427"/>
                  <a:gd name="connsiteX1" fmla="*/ 576164 w 606862"/>
                  <a:gd name="connsiteY1" fmla="*/ 546106 h 607427"/>
                  <a:gd name="connsiteX2" fmla="*/ 606862 w 606862"/>
                  <a:gd name="connsiteY2" fmla="*/ 576767 h 607427"/>
                  <a:gd name="connsiteX3" fmla="*/ 576164 w 606862"/>
                  <a:gd name="connsiteY3" fmla="*/ 607427 h 607427"/>
                  <a:gd name="connsiteX4" fmla="*/ 30698 w 606862"/>
                  <a:gd name="connsiteY4" fmla="*/ 607427 h 607427"/>
                  <a:gd name="connsiteX5" fmla="*/ 0 w 606862"/>
                  <a:gd name="connsiteY5" fmla="*/ 576767 h 607427"/>
                  <a:gd name="connsiteX6" fmla="*/ 30698 w 606862"/>
                  <a:gd name="connsiteY6" fmla="*/ 546106 h 607427"/>
                  <a:gd name="connsiteX7" fmla="*/ 198504 w 606862"/>
                  <a:gd name="connsiteY7" fmla="*/ 351416 h 607427"/>
                  <a:gd name="connsiteX8" fmla="*/ 270873 w 606862"/>
                  <a:gd name="connsiteY8" fmla="*/ 351416 h 607427"/>
                  <a:gd name="connsiteX9" fmla="*/ 283319 w 606862"/>
                  <a:gd name="connsiteY9" fmla="*/ 363842 h 607427"/>
                  <a:gd name="connsiteX10" fmla="*/ 283319 w 606862"/>
                  <a:gd name="connsiteY10" fmla="*/ 492893 h 607427"/>
                  <a:gd name="connsiteX11" fmla="*/ 270873 w 606862"/>
                  <a:gd name="connsiteY11" fmla="*/ 505319 h 607427"/>
                  <a:gd name="connsiteX12" fmla="*/ 198504 w 606862"/>
                  <a:gd name="connsiteY12" fmla="*/ 505319 h 607427"/>
                  <a:gd name="connsiteX13" fmla="*/ 186151 w 606862"/>
                  <a:gd name="connsiteY13" fmla="*/ 492893 h 607427"/>
                  <a:gd name="connsiteX14" fmla="*/ 186151 w 606862"/>
                  <a:gd name="connsiteY14" fmla="*/ 363842 h 607427"/>
                  <a:gd name="connsiteX15" fmla="*/ 198504 w 606862"/>
                  <a:gd name="connsiteY15" fmla="*/ 351416 h 607427"/>
                  <a:gd name="connsiteX16" fmla="*/ 61066 w 606862"/>
                  <a:gd name="connsiteY16" fmla="*/ 296728 h 607427"/>
                  <a:gd name="connsiteX17" fmla="*/ 133435 w 606862"/>
                  <a:gd name="connsiteY17" fmla="*/ 296728 h 607427"/>
                  <a:gd name="connsiteX18" fmla="*/ 145788 w 606862"/>
                  <a:gd name="connsiteY18" fmla="*/ 309155 h 607427"/>
                  <a:gd name="connsiteX19" fmla="*/ 145788 w 606862"/>
                  <a:gd name="connsiteY19" fmla="*/ 492892 h 607427"/>
                  <a:gd name="connsiteX20" fmla="*/ 133435 w 606862"/>
                  <a:gd name="connsiteY20" fmla="*/ 505319 h 607427"/>
                  <a:gd name="connsiteX21" fmla="*/ 61066 w 606862"/>
                  <a:gd name="connsiteY21" fmla="*/ 505319 h 607427"/>
                  <a:gd name="connsiteX22" fmla="*/ 48620 w 606862"/>
                  <a:gd name="connsiteY22" fmla="*/ 492892 h 607427"/>
                  <a:gd name="connsiteX23" fmla="*/ 48620 w 606862"/>
                  <a:gd name="connsiteY23" fmla="*/ 309155 h 607427"/>
                  <a:gd name="connsiteX24" fmla="*/ 61066 w 606862"/>
                  <a:gd name="connsiteY24" fmla="*/ 296728 h 607427"/>
                  <a:gd name="connsiteX25" fmla="*/ 336059 w 606862"/>
                  <a:gd name="connsiteY25" fmla="*/ 197654 h 607427"/>
                  <a:gd name="connsiteX26" fmla="*/ 408428 w 606862"/>
                  <a:gd name="connsiteY26" fmla="*/ 197654 h 607427"/>
                  <a:gd name="connsiteX27" fmla="*/ 420781 w 606862"/>
                  <a:gd name="connsiteY27" fmla="*/ 210078 h 607427"/>
                  <a:gd name="connsiteX28" fmla="*/ 420781 w 606862"/>
                  <a:gd name="connsiteY28" fmla="*/ 492895 h 607427"/>
                  <a:gd name="connsiteX29" fmla="*/ 408428 w 606862"/>
                  <a:gd name="connsiteY29" fmla="*/ 505319 h 607427"/>
                  <a:gd name="connsiteX30" fmla="*/ 336059 w 606862"/>
                  <a:gd name="connsiteY30" fmla="*/ 505319 h 607427"/>
                  <a:gd name="connsiteX31" fmla="*/ 323613 w 606862"/>
                  <a:gd name="connsiteY31" fmla="*/ 492895 h 607427"/>
                  <a:gd name="connsiteX32" fmla="*/ 323613 w 606862"/>
                  <a:gd name="connsiteY32" fmla="*/ 210078 h 607427"/>
                  <a:gd name="connsiteX33" fmla="*/ 336059 w 606862"/>
                  <a:gd name="connsiteY33" fmla="*/ 197654 h 607427"/>
                  <a:gd name="connsiteX34" fmla="*/ 473498 w 606862"/>
                  <a:gd name="connsiteY34" fmla="*/ 88277 h 607427"/>
                  <a:gd name="connsiteX35" fmla="*/ 545960 w 606862"/>
                  <a:gd name="connsiteY35" fmla="*/ 88277 h 607427"/>
                  <a:gd name="connsiteX36" fmla="*/ 558313 w 606862"/>
                  <a:gd name="connsiteY36" fmla="*/ 100703 h 607427"/>
                  <a:gd name="connsiteX37" fmla="*/ 558313 w 606862"/>
                  <a:gd name="connsiteY37" fmla="*/ 492893 h 607427"/>
                  <a:gd name="connsiteX38" fmla="*/ 545960 w 606862"/>
                  <a:gd name="connsiteY38" fmla="*/ 505319 h 607427"/>
                  <a:gd name="connsiteX39" fmla="*/ 473498 w 606862"/>
                  <a:gd name="connsiteY39" fmla="*/ 505319 h 607427"/>
                  <a:gd name="connsiteX40" fmla="*/ 461145 w 606862"/>
                  <a:gd name="connsiteY40" fmla="*/ 492893 h 607427"/>
                  <a:gd name="connsiteX41" fmla="*/ 461145 w 606862"/>
                  <a:gd name="connsiteY41" fmla="*/ 100703 h 607427"/>
                  <a:gd name="connsiteX42" fmla="*/ 473498 w 606862"/>
                  <a:gd name="connsiteY42" fmla="*/ 88277 h 607427"/>
                  <a:gd name="connsiteX43" fmla="*/ 308658 w 606862"/>
                  <a:gd name="connsiteY43" fmla="*/ 0 h 607427"/>
                  <a:gd name="connsiteX44" fmla="*/ 465470 w 606862"/>
                  <a:gd name="connsiteY44" fmla="*/ 276 h 607427"/>
                  <a:gd name="connsiteX45" fmla="*/ 469158 w 606862"/>
                  <a:gd name="connsiteY45" fmla="*/ 2577 h 607427"/>
                  <a:gd name="connsiteX46" fmla="*/ 468697 w 606862"/>
                  <a:gd name="connsiteY46" fmla="*/ 6903 h 607427"/>
                  <a:gd name="connsiteX47" fmla="*/ 373282 w 606862"/>
                  <a:gd name="connsiteY47" fmla="*/ 131166 h 607427"/>
                  <a:gd name="connsiteX48" fmla="*/ 369318 w 606862"/>
                  <a:gd name="connsiteY48" fmla="*/ 132455 h 607427"/>
                  <a:gd name="connsiteX49" fmla="*/ 366644 w 606862"/>
                  <a:gd name="connsiteY49" fmla="*/ 129141 h 607427"/>
                  <a:gd name="connsiteX50" fmla="*/ 363141 w 606862"/>
                  <a:gd name="connsiteY50" fmla="*/ 77411 h 607427"/>
                  <a:gd name="connsiteX51" fmla="*/ 249197 w 606862"/>
                  <a:gd name="connsiteY51" fmla="*/ 133467 h 607427"/>
                  <a:gd name="connsiteX52" fmla="*/ 186786 w 606862"/>
                  <a:gd name="connsiteY52" fmla="*/ 238308 h 607427"/>
                  <a:gd name="connsiteX53" fmla="*/ 169178 w 606862"/>
                  <a:gd name="connsiteY53" fmla="*/ 248249 h 607427"/>
                  <a:gd name="connsiteX54" fmla="*/ 161434 w 606862"/>
                  <a:gd name="connsiteY54" fmla="*/ 246776 h 607427"/>
                  <a:gd name="connsiteX55" fmla="*/ 22875 w 606862"/>
                  <a:gd name="connsiteY55" fmla="*/ 189708 h 607427"/>
                  <a:gd name="connsiteX56" fmla="*/ 11813 w 606862"/>
                  <a:gd name="connsiteY56" fmla="*/ 163014 h 607427"/>
                  <a:gd name="connsiteX57" fmla="*/ 38547 w 606862"/>
                  <a:gd name="connsiteY57" fmla="*/ 151969 h 607427"/>
                  <a:gd name="connsiteX58" fmla="*/ 160696 w 606862"/>
                  <a:gd name="connsiteY58" fmla="*/ 202226 h 607427"/>
                  <a:gd name="connsiteX59" fmla="*/ 217116 w 606862"/>
                  <a:gd name="connsiteY59" fmla="*/ 107326 h 607427"/>
                  <a:gd name="connsiteX60" fmla="*/ 225689 w 606862"/>
                  <a:gd name="connsiteY60" fmla="*/ 99410 h 607427"/>
                  <a:gd name="connsiteX61" fmla="*/ 345072 w 606862"/>
                  <a:gd name="connsiteY61" fmla="*/ 40777 h 607427"/>
                  <a:gd name="connsiteX62" fmla="*/ 306169 w 606862"/>
                  <a:gd name="connsiteY62" fmla="*/ 6443 h 607427"/>
                  <a:gd name="connsiteX63" fmla="*/ 305155 w 606862"/>
                  <a:gd name="connsiteY63" fmla="*/ 2393 h 607427"/>
                  <a:gd name="connsiteX64" fmla="*/ 308658 w 606862"/>
                  <a:gd name="connsiteY64" fmla="*/ 0 h 607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606862" h="607427">
                    <a:moveTo>
                      <a:pt x="30698" y="546106"/>
                    </a:moveTo>
                    <a:lnTo>
                      <a:pt x="576164" y="546106"/>
                    </a:lnTo>
                    <a:cubicBezTo>
                      <a:pt x="593126" y="546106"/>
                      <a:pt x="606862" y="559825"/>
                      <a:pt x="606862" y="576767"/>
                    </a:cubicBezTo>
                    <a:cubicBezTo>
                      <a:pt x="606862" y="593708"/>
                      <a:pt x="593126" y="607427"/>
                      <a:pt x="576164" y="607427"/>
                    </a:cubicBezTo>
                    <a:lnTo>
                      <a:pt x="30698" y="607427"/>
                    </a:lnTo>
                    <a:cubicBezTo>
                      <a:pt x="13736" y="607427"/>
                      <a:pt x="0" y="593708"/>
                      <a:pt x="0" y="576767"/>
                    </a:cubicBezTo>
                    <a:cubicBezTo>
                      <a:pt x="0" y="559825"/>
                      <a:pt x="13736" y="546106"/>
                      <a:pt x="30698" y="546106"/>
                    </a:cubicBezTo>
                    <a:close/>
                    <a:moveTo>
                      <a:pt x="198504" y="351416"/>
                    </a:moveTo>
                    <a:lnTo>
                      <a:pt x="270873" y="351416"/>
                    </a:lnTo>
                    <a:cubicBezTo>
                      <a:pt x="277788" y="351416"/>
                      <a:pt x="283319" y="357031"/>
                      <a:pt x="283319" y="363842"/>
                    </a:cubicBezTo>
                    <a:lnTo>
                      <a:pt x="283319" y="492893"/>
                    </a:lnTo>
                    <a:cubicBezTo>
                      <a:pt x="283319" y="499704"/>
                      <a:pt x="277788" y="505319"/>
                      <a:pt x="270873" y="505319"/>
                    </a:cubicBezTo>
                    <a:lnTo>
                      <a:pt x="198504" y="505319"/>
                    </a:lnTo>
                    <a:cubicBezTo>
                      <a:pt x="191682" y="505319"/>
                      <a:pt x="186151" y="499704"/>
                      <a:pt x="186151" y="492893"/>
                    </a:cubicBezTo>
                    <a:lnTo>
                      <a:pt x="186151" y="363842"/>
                    </a:lnTo>
                    <a:cubicBezTo>
                      <a:pt x="186151" y="357031"/>
                      <a:pt x="191682" y="351416"/>
                      <a:pt x="198504" y="351416"/>
                    </a:cubicBezTo>
                    <a:close/>
                    <a:moveTo>
                      <a:pt x="61066" y="296728"/>
                    </a:moveTo>
                    <a:lnTo>
                      <a:pt x="133435" y="296728"/>
                    </a:lnTo>
                    <a:cubicBezTo>
                      <a:pt x="140257" y="296728"/>
                      <a:pt x="145788" y="302343"/>
                      <a:pt x="145788" y="309155"/>
                    </a:cubicBezTo>
                    <a:lnTo>
                      <a:pt x="145788" y="492892"/>
                    </a:lnTo>
                    <a:cubicBezTo>
                      <a:pt x="145788" y="499704"/>
                      <a:pt x="140257" y="505319"/>
                      <a:pt x="133435" y="505319"/>
                    </a:cubicBezTo>
                    <a:lnTo>
                      <a:pt x="61066" y="505319"/>
                    </a:lnTo>
                    <a:cubicBezTo>
                      <a:pt x="54244" y="505319"/>
                      <a:pt x="48620" y="499704"/>
                      <a:pt x="48620" y="492892"/>
                    </a:cubicBezTo>
                    <a:lnTo>
                      <a:pt x="48620" y="309155"/>
                    </a:lnTo>
                    <a:cubicBezTo>
                      <a:pt x="48620" y="302343"/>
                      <a:pt x="54244" y="296728"/>
                      <a:pt x="61066" y="296728"/>
                    </a:cubicBezTo>
                    <a:close/>
                    <a:moveTo>
                      <a:pt x="336059" y="197654"/>
                    </a:moveTo>
                    <a:lnTo>
                      <a:pt x="408428" y="197654"/>
                    </a:lnTo>
                    <a:cubicBezTo>
                      <a:pt x="415250" y="197654"/>
                      <a:pt x="420781" y="203268"/>
                      <a:pt x="420781" y="210078"/>
                    </a:cubicBezTo>
                    <a:lnTo>
                      <a:pt x="420781" y="492895"/>
                    </a:lnTo>
                    <a:cubicBezTo>
                      <a:pt x="420781" y="499705"/>
                      <a:pt x="415250" y="505319"/>
                      <a:pt x="408428" y="505319"/>
                    </a:cubicBezTo>
                    <a:lnTo>
                      <a:pt x="336059" y="505319"/>
                    </a:lnTo>
                    <a:cubicBezTo>
                      <a:pt x="329237" y="505319"/>
                      <a:pt x="323613" y="499705"/>
                      <a:pt x="323613" y="492895"/>
                    </a:cubicBezTo>
                    <a:lnTo>
                      <a:pt x="323613" y="210078"/>
                    </a:lnTo>
                    <a:cubicBezTo>
                      <a:pt x="323613" y="203268"/>
                      <a:pt x="329237" y="197654"/>
                      <a:pt x="336059" y="197654"/>
                    </a:cubicBezTo>
                    <a:close/>
                    <a:moveTo>
                      <a:pt x="473498" y="88277"/>
                    </a:moveTo>
                    <a:lnTo>
                      <a:pt x="545960" y="88277"/>
                    </a:lnTo>
                    <a:cubicBezTo>
                      <a:pt x="552782" y="88277"/>
                      <a:pt x="558313" y="93800"/>
                      <a:pt x="558313" y="100703"/>
                    </a:cubicBezTo>
                    <a:lnTo>
                      <a:pt x="558313" y="492893"/>
                    </a:lnTo>
                    <a:cubicBezTo>
                      <a:pt x="558313" y="499704"/>
                      <a:pt x="552782" y="505319"/>
                      <a:pt x="545960" y="505319"/>
                    </a:cubicBezTo>
                    <a:lnTo>
                      <a:pt x="473498" y="505319"/>
                    </a:lnTo>
                    <a:cubicBezTo>
                      <a:pt x="466676" y="505319"/>
                      <a:pt x="461145" y="499704"/>
                      <a:pt x="461145" y="492893"/>
                    </a:cubicBezTo>
                    <a:lnTo>
                      <a:pt x="461145" y="100703"/>
                    </a:lnTo>
                    <a:cubicBezTo>
                      <a:pt x="461145" y="93800"/>
                      <a:pt x="466676" y="88277"/>
                      <a:pt x="473498" y="88277"/>
                    </a:cubicBezTo>
                    <a:close/>
                    <a:moveTo>
                      <a:pt x="308658" y="0"/>
                    </a:moveTo>
                    <a:lnTo>
                      <a:pt x="465470" y="276"/>
                    </a:lnTo>
                    <a:cubicBezTo>
                      <a:pt x="467037" y="276"/>
                      <a:pt x="468420" y="1197"/>
                      <a:pt x="469158" y="2577"/>
                    </a:cubicBezTo>
                    <a:cubicBezTo>
                      <a:pt x="469895" y="3958"/>
                      <a:pt x="469711" y="5615"/>
                      <a:pt x="468697" y="6903"/>
                    </a:cubicBezTo>
                    <a:lnTo>
                      <a:pt x="373282" y="131166"/>
                    </a:lnTo>
                    <a:cubicBezTo>
                      <a:pt x="372360" y="132363"/>
                      <a:pt x="370701" y="132915"/>
                      <a:pt x="369318" y="132455"/>
                    </a:cubicBezTo>
                    <a:cubicBezTo>
                      <a:pt x="367843" y="131994"/>
                      <a:pt x="366737" y="130706"/>
                      <a:pt x="366644" y="129141"/>
                    </a:cubicBezTo>
                    <a:lnTo>
                      <a:pt x="363141" y="77411"/>
                    </a:lnTo>
                    <a:lnTo>
                      <a:pt x="249197" y="133467"/>
                    </a:lnTo>
                    <a:lnTo>
                      <a:pt x="186786" y="238308"/>
                    </a:lnTo>
                    <a:cubicBezTo>
                      <a:pt x="183006" y="244659"/>
                      <a:pt x="176276" y="248249"/>
                      <a:pt x="169178" y="248249"/>
                    </a:cubicBezTo>
                    <a:cubicBezTo>
                      <a:pt x="166596" y="248249"/>
                      <a:pt x="164015" y="247789"/>
                      <a:pt x="161434" y="246776"/>
                    </a:cubicBezTo>
                    <a:lnTo>
                      <a:pt x="22875" y="189708"/>
                    </a:lnTo>
                    <a:cubicBezTo>
                      <a:pt x="12458" y="185381"/>
                      <a:pt x="7480" y="173507"/>
                      <a:pt x="11813" y="163014"/>
                    </a:cubicBezTo>
                    <a:cubicBezTo>
                      <a:pt x="16053" y="152613"/>
                      <a:pt x="28038" y="147642"/>
                      <a:pt x="38547" y="151969"/>
                    </a:cubicBezTo>
                    <a:lnTo>
                      <a:pt x="160696" y="202226"/>
                    </a:lnTo>
                    <a:lnTo>
                      <a:pt x="217116" y="107326"/>
                    </a:lnTo>
                    <a:cubicBezTo>
                      <a:pt x="219144" y="103920"/>
                      <a:pt x="222094" y="101251"/>
                      <a:pt x="225689" y="99410"/>
                    </a:cubicBezTo>
                    <a:lnTo>
                      <a:pt x="345072" y="40777"/>
                    </a:lnTo>
                    <a:lnTo>
                      <a:pt x="306169" y="6443"/>
                    </a:lnTo>
                    <a:cubicBezTo>
                      <a:pt x="305063" y="5431"/>
                      <a:pt x="304602" y="3774"/>
                      <a:pt x="305155" y="2393"/>
                    </a:cubicBezTo>
                    <a:cubicBezTo>
                      <a:pt x="305708" y="920"/>
                      <a:pt x="307091" y="0"/>
                      <a:pt x="308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95" y="753"/>
              <a:ext cx="854" cy="854"/>
              <a:chOff x="631544" y="5926205"/>
              <a:chExt cx="542851" cy="542851"/>
            </a:xfrm>
          </p:grpSpPr>
          <p:sp>
            <p:nvSpPr>
              <p:cNvPr id="23" name="椭圆 22"/>
              <p:cNvSpPr/>
              <p:nvPr/>
            </p:nvSpPr>
            <p:spPr bwMode="auto">
              <a:xfrm>
                <a:off x="631544" y="5926205"/>
                <a:ext cx="542851" cy="542851"/>
              </a:xfrm>
              <a:prstGeom prst="ellipse">
                <a:avLst/>
              </a:prstGeom>
              <a:solidFill>
                <a:srgbClr val="00B0F0"/>
              </a:solidFill>
              <a:ln w="9525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4" name="internet_149772"/>
              <p:cNvSpPr>
                <a:spLocks noChangeAspect="1"/>
              </p:cNvSpPr>
              <p:nvPr/>
            </p:nvSpPr>
            <p:spPr bwMode="auto">
              <a:xfrm>
                <a:off x="742934" y="6038226"/>
                <a:ext cx="320071" cy="318809"/>
              </a:xfrm>
              <a:custGeom>
                <a:avLst/>
                <a:gdLst>
                  <a:gd name="connsiteX0" fmla="*/ 413221 w 587145"/>
                  <a:gd name="connsiteY0" fmla="*/ 444471 h 584830"/>
                  <a:gd name="connsiteX1" fmla="*/ 498283 w 587145"/>
                  <a:gd name="connsiteY1" fmla="*/ 489234 h 584830"/>
                  <a:gd name="connsiteX2" fmla="*/ 505878 w 587145"/>
                  <a:gd name="connsiteY2" fmla="*/ 494545 h 584830"/>
                  <a:gd name="connsiteX3" fmla="*/ 317526 w 587145"/>
                  <a:gd name="connsiteY3" fmla="*/ 584830 h 584830"/>
                  <a:gd name="connsiteX4" fmla="*/ 310691 w 587145"/>
                  <a:gd name="connsiteY4" fmla="*/ 579519 h 584830"/>
                  <a:gd name="connsiteX5" fmla="*/ 413221 w 587145"/>
                  <a:gd name="connsiteY5" fmla="*/ 444471 h 584830"/>
                  <a:gd name="connsiteX6" fmla="*/ 173924 w 587145"/>
                  <a:gd name="connsiteY6" fmla="*/ 444471 h 584830"/>
                  <a:gd name="connsiteX7" fmla="*/ 276454 w 587145"/>
                  <a:gd name="connsiteY7" fmla="*/ 579519 h 584830"/>
                  <a:gd name="connsiteX8" fmla="*/ 269619 w 587145"/>
                  <a:gd name="connsiteY8" fmla="*/ 584830 h 584830"/>
                  <a:gd name="connsiteX9" fmla="*/ 81267 w 587145"/>
                  <a:gd name="connsiteY9" fmla="*/ 494545 h 584830"/>
                  <a:gd name="connsiteX10" fmla="*/ 88102 w 587145"/>
                  <a:gd name="connsiteY10" fmla="*/ 489234 h 584830"/>
                  <a:gd name="connsiteX11" fmla="*/ 173924 w 587145"/>
                  <a:gd name="connsiteY11" fmla="*/ 444471 h 584830"/>
                  <a:gd name="connsiteX12" fmla="*/ 303868 w 587145"/>
                  <a:gd name="connsiteY12" fmla="*/ 424002 h 584830"/>
                  <a:gd name="connsiteX13" fmla="*/ 393420 w 587145"/>
                  <a:gd name="connsiteY13" fmla="*/ 438412 h 584830"/>
                  <a:gd name="connsiteX14" fmla="*/ 303868 w 587145"/>
                  <a:gd name="connsiteY14" fmla="*/ 559000 h 584830"/>
                  <a:gd name="connsiteX15" fmla="*/ 283277 w 587145"/>
                  <a:gd name="connsiteY15" fmla="*/ 424002 h 584830"/>
                  <a:gd name="connsiteX16" fmla="*/ 283277 w 587145"/>
                  <a:gd name="connsiteY16" fmla="*/ 559000 h 584830"/>
                  <a:gd name="connsiteX17" fmla="*/ 193725 w 587145"/>
                  <a:gd name="connsiteY17" fmla="*/ 438412 h 584830"/>
                  <a:gd name="connsiteX18" fmla="*/ 283277 w 587145"/>
                  <a:gd name="connsiteY18" fmla="*/ 424002 h 584830"/>
                  <a:gd name="connsiteX19" fmla="*/ 445135 w 587145"/>
                  <a:gd name="connsiteY19" fmla="*/ 302650 h 584830"/>
                  <a:gd name="connsiteX20" fmla="*/ 587145 w 587145"/>
                  <a:gd name="connsiteY20" fmla="*/ 302650 h 584830"/>
                  <a:gd name="connsiteX21" fmla="*/ 519557 w 587145"/>
                  <a:gd name="connsiteY21" fmla="*/ 479439 h 584830"/>
                  <a:gd name="connsiteX22" fmla="*/ 510445 w 587145"/>
                  <a:gd name="connsiteY22" fmla="*/ 473369 h 584830"/>
                  <a:gd name="connsiteX23" fmla="*/ 420834 w 587145"/>
                  <a:gd name="connsiteY23" fmla="*/ 426326 h 584830"/>
                  <a:gd name="connsiteX24" fmla="*/ 445135 w 587145"/>
                  <a:gd name="connsiteY24" fmla="*/ 302650 h 584830"/>
                  <a:gd name="connsiteX25" fmla="*/ 303868 w 587145"/>
                  <a:gd name="connsiteY25" fmla="*/ 302650 h 584830"/>
                  <a:gd name="connsiteX26" fmla="*/ 424611 w 587145"/>
                  <a:gd name="connsiteY26" fmla="*/ 302650 h 584830"/>
                  <a:gd name="connsiteX27" fmla="*/ 401070 w 587145"/>
                  <a:gd name="connsiteY27" fmla="*/ 419494 h 584830"/>
                  <a:gd name="connsiteX28" fmla="*/ 303868 w 587145"/>
                  <a:gd name="connsiteY28" fmla="*/ 404319 h 584830"/>
                  <a:gd name="connsiteX29" fmla="*/ 161803 w 587145"/>
                  <a:gd name="connsiteY29" fmla="*/ 302650 h 584830"/>
                  <a:gd name="connsiteX30" fmla="*/ 283277 w 587145"/>
                  <a:gd name="connsiteY30" fmla="*/ 302650 h 584830"/>
                  <a:gd name="connsiteX31" fmla="*/ 283277 w 587145"/>
                  <a:gd name="connsiteY31" fmla="*/ 404319 h 584830"/>
                  <a:gd name="connsiteX32" fmla="*/ 185339 w 587145"/>
                  <a:gd name="connsiteY32" fmla="*/ 419494 h 584830"/>
                  <a:gd name="connsiteX33" fmla="*/ 161803 w 587145"/>
                  <a:gd name="connsiteY33" fmla="*/ 302650 h 584830"/>
                  <a:gd name="connsiteX34" fmla="*/ 0 w 587145"/>
                  <a:gd name="connsiteY34" fmla="*/ 302650 h 584830"/>
                  <a:gd name="connsiteX35" fmla="*/ 142010 w 587145"/>
                  <a:gd name="connsiteY35" fmla="*/ 302650 h 584830"/>
                  <a:gd name="connsiteX36" fmla="*/ 166311 w 587145"/>
                  <a:gd name="connsiteY36" fmla="*/ 426326 h 584830"/>
                  <a:gd name="connsiteX37" fmla="*/ 75941 w 587145"/>
                  <a:gd name="connsiteY37" fmla="*/ 473369 h 584830"/>
                  <a:gd name="connsiteX38" fmla="*/ 67588 w 587145"/>
                  <a:gd name="connsiteY38" fmla="*/ 479439 h 584830"/>
                  <a:gd name="connsiteX39" fmla="*/ 0 w 587145"/>
                  <a:gd name="connsiteY39" fmla="*/ 302650 h 584830"/>
                  <a:gd name="connsiteX40" fmla="*/ 398032 w 587145"/>
                  <a:gd name="connsiteY40" fmla="*/ 156320 h 584830"/>
                  <a:gd name="connsiteX41" fmla="*/ 424611 w 587145"/>
                  <a:gd name="connsiteY41" fmla="*/ 282180 h 584830"/>
                  <a:gd name="connsiteX42" fmla="*/ 303868 w 587145"/>
                  <a:gd name="connsiteY42" fmla="*/ 282180 h 584830"/>
                  <a:gd name="connsiteX43" fmla="*/ 303868 w 587145"/>
                  <a:gd name="connsiteY43" fmla="*/ 170726 h 584830"/>
                  <a:gd name="connsiteX44" fmla="*/ 398032 w 587145"/>
                  <a:gd name="connsiteY44" fmla="*/ 156320 h 584830"/>
                  <a:gd name="connsiteX45" fmla="*/ 189135 w 587145"/>
                  <a:gd name="connsiteY45" fmla="*/ 156320 h 584830"/>
                  <a:gd name="connsiteX46" fmla="*/ 283277 w 587145"/>
                  <a:gd name="connsiteY46" fmla="*/ 170726 h 584830"/>
                  <a:gd name="connsiteX47" fmla="*/ 283277 w 587145"/>
                  <a:gd name="connsiteY47" fmla="*/ 282180 h 584830"/>
                  <a:gd name="connsiteX48" fmla="*/ 161803 w 587145"/>
                  <a:gd name="connsiteY48" fmla="*/ 282180 h 584830"/>
                  <a:gd name="connsiteX49" fmla="*/ 189135 w 587145"/>
                  <a:gd name="connsiteY49" fmla="*/ 156320 h 584830"/>
                  <a:gd name="connsiteX50" fmla="*/ 72907 w 587145"/>
                  <a:gd name="connsiteY50" fmla="*/ 99421 h 584830"/>
                  <a:gd name="connsiteX51" fmla="*/ 82020 w 587145"/>
                  <a:gd name="connsiteY51" fmla="*/ 106246 h 584830"/>
                  <a:gd name="connsiteX52" fmla="*/ 169357 w 587145"/>
                  <a:gd name="connsiteY52" fmla="*/ 150230 h 584830"/>
                  <a:gd name="connsiteX53" fmla="*/ 142017 w 587145"/>
                  <a:gd name="connsiteY53" fmla="*/ 282180 h 584830"/>
                  <a:gd name="connsiteX54" fmla="*/ 0 w 587145"/>
                  <a:gd name="connsiteY54" fmla="*/ 282180 h 584830"/>
                  <a:gd name="connsiteX55" fmla="*/ 72907 w 587145"/>
                  <a:gd name="connsiteY55" fmla="*/ 99421 h 584830"/>
                  <a:gd name="connsiteX56" fmla="*/ 514198 w 587145"/>
                  <a:gd name="connsiteY56" fmla="*/ 98690 h 584830"/>
                  <a:gd name="connsiteX57" fmla="*/ 587145 w 587145"/>
                  <a:gd name="connsiteY57" fmla="*/ 282180 h 584830"/>
                  <a:gd name="connsiteX58" fmla="*/ 445050 w 587145"/>
                  <a:gd name="connsiteY58" fmla="*/ 282180 h 584830"/>
                  <a:gd name="connsiteX59" fmla="*/ 416935 w 587145"/>
                  <a:gd name="connsiteY59" fmla="*/ 149491 h 584830"/>
                  <a:gd name="connsiteX60" fmla="*/ 505080 w 587145"/>
                  <a:gd name="connsiteY60" fmla="*/ 105514 h 584830"/>
                  <a:gd name="connsiteX61" fmla="*/ 303868 w 587145"/>
                  <a:gd name="connsiteY61" fmla="*/ 25830 h 584830"/>
                  <a:gd name="connsiteX62" fmla="*/ 389643 w 587145"/>
                  <a:gd name="connsiteY62" fmla="*/ 137333 h 584830"/>
                  <a:gd name="connsiteX63" fmla="*/ 303868 w 587145"/>
                  <a:gd name="connsiteY63" fmla="*/ 150228 h 584830"/>
                  <a:gd name="connsiteX64" fmla="*/ 283277 w 587145"/>
                  <a:gd name="connsiteY64" fmla="*/ 25830 h 584830"/>
                  <a:gd name="connsiteX65" fmla="*/ 283277 w 587145"/>
                  <a:gd name="connsiteY65" fmla="*/ 150228 h 584830"/>
                  <a:gd name="connsiteX66" fmla="*/ 197502 w 587145"/>
                  <a:gd name="connsiteY66" fmla="*/ 137333 h 584830"/>
                  <a:gd name="connsiteX67" fmla="*/ 283277 w 587145"/>
                  <a:gd name="connsiteY67" fmla="*/ 25830 h 584830"/>
                  <a:gd name="connsiteX68" fmla="*/ 314425 w 587145"/>
                  <a:gd name="connsiteY68" fmla="*/ 0 h 584830"/>
                  <a:gd name="connsiteX69" fmla="*/ 499786 w 587145"/>
                  <a:gd name="connsiteY69" fmla="*/ 84194 h 584830"/>
                  <a:gd name="connsiteX70" fmla="*/ 492949 w 587145"/>
                  <a:gd name="connsiteY70" fmla="*/ 89503 h 584830"/>
                  <a:gd name="connsiteX71" fmla="*/ 408625 w 587145"/>
                  <a:gd name="connsiteY71" fmla="*/ 131221 h 584830"/>
                  <a:gd name="connsiteX72" fmla="*/ 309107 w 587145"/>
                  <a:gd name="connsiteY72" fmla="*/ 4551 h 584830"/>
                  <a:gd name="connsiteX73" fmla="*/ 271871 w 587145"/>
                  <a:gd name="connsiteY73" fmla="*/ 0 h 584830"/>
                  <a:gd name="connsiteX74" fmla="*/ 277185 w 587145"/>
                  <a:gd name="connsiteY74" fmla="*/ 4551 h 584830"/>
                  <a:gd name="connsiteX75" fmla="*/ 177731 w 587145"/>
                  <a:gd name="connsiteY75" fmla="*/ 131221 h 584830"/>
                  <a:gd name="connsiteX76" fmla="*/ 93461 w 587145"/>
                  <a:gd name="connsiteY76" fmla="*/ 89503 h 584830"/>
                  <a:gd name="connsiteX77" fmla="*/ 86628 w 587145"/>
                  <a:gd name="connsiteY77" fmla="*/ 84194 h 584830"/>
                  <a:gd name="connsiteX78" fmla="*/ 271871 w 587145"/>
                  <a:gd name="connsiteY78" fmla="*/ 0 h 584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87145" h="584830">
                    <a:moveTo>
                      <a:pt x="413221" y="444471"/>
                    </a:moveTo>
                    <a:cubicBezTo>
                      <a:pt x="442841" y="455851"/>
                      <a:pt x="471701" y="470267"/>
                      <a:pt x="498283" y="489234"/>
                    </a:cubicBezTo>
                    <a:lnTo>
                      <a:pt x="505878" y="494545"/>
                    </a:lnTo>
                    <a:cubicBezTo>
                      <a:pt x="457271" y="545378"/>
                      <a:pt x="391196" y="578760"/>
                      <a:pt x="317526" y="584830"/>
                    </a:cubicBezTo>
                    <a:lnTo>
                      <a:pt x="310691" y="579519"/>
                    </a:lnTo>
                    <a:cubicBezTo>
                      <a:pt x="355501" y="542343"/>
                      <a:pt x="389677" y="496062"/>
                      <a:pt x="413221" y="444471"/>
                    </a:cubicBezTo>
                    <a:close/>
                    <a:moveTo>
                      <a:pt x="173924" y="444471"/>
                    </a:moveTo>
                    <a:cubicBezTo>
                      <a:pt x="196708" y="496062"/>
                      <a:pt x="231644" y="542343"/>
                      <a:pt x="276454" y="579519"/>
                    </a:cubicBezTo>
                    <a:lnTo>
                      <a:pt x="269619" y="584830"/>
                    </a:lnTo>
                    <a:cubicBezTo>
                      <a:pt x="195949" y="578760"/>
                      <a:pt x="129114" y="545378"/>
                      <a:pt x="81267" y="494545"/>
                    </a:cubicBezTo>
                    <a:lnTo>
                      <a:pt x="88102" y="489234"/>
                    </a:lnTo>
                    <a:cubicBezTo>
                      <a:pt x="114684" y="470267"/>
                      <a:pt x="143544" y="455851"/>
                      <a:pt x="173924" y="444471"/>
                    </a:cubicBezTo>
                    <a:close/>
                    <a:moveTo>
                      <a:pt x="303868" y="424002"/>
                    </a:moveTo>
                    <a:cubicBezTo>
                      <a:pt x="334225" y="424760"/>
                      <a:pt x="364581" y="430069"/>
                      <a:pt x="393420" y="438412"/>
                    </a:cubicBezTo>
                    <a:cubicBezTo>
                      <a:pt x="372929" y="483917"/>
                      <a:pt x="342573" y="525630"/>
                      <a:pt x="303868" y="559000"/>
                    </a:cubicBezTo>
                    <a:close/>
                    <a:moveTo>
                      <a:pt x="283277" y="424002"/>
                    </a:moveTo>
                    <a:lnTo>
                      <a:pt x="283277" y="559000"/>
                    </a:lnTo>
                    <a:cubicBezTo>
                      <a:pt x="244572" y="524871"/>
                      <a:pt x="214216" y="483917"/>
                      <a:pt x="193725" y="438412"/>
                    </a:cubicBezTo>
                    <a:cubicBezTo>
                      <a:pt x="222564" y="430069"/>
                      <a:pt x="252161" y="424760"/>
                      <a:pt x="283277" y="424002"/>
                    </a:cubicBezTo>
                    <a:close/>
                    <a:moveTo>
                      <a:pt x="445135" y="302650"/>
                    </a:moveTo>
                    <a:lnTo>
                      <a:pt x="587145" y="302650"/>
                    </a:lnTo>
                    <a:cubicBezTo>
                      <a:pt x="584867" y="369420"/>
                      <a:pt x="559806" y="430879"/>
                      <a:pt x="519557" y="479439"/>
                    </a:cubicBezTo>
                    <a:lnTo>
                      <a:pt x="510445" y="473369"/>
                    </a:lnTo>
                    <a:cubicBezTo>
                      <a:pt x="482346" y="452883"/>
                      <a:pt x="451970" y="437708"/>
                      <a:pt x="420834" y="426326"/>
                    </a:cubicBezTo>
                    <a:cubicBezTo>
                      <a:pt x="435263" y="386871"/>
                      <a:pt x="443616" y="345140"/>
                      <a:pt x="445135" y="302650"/>
                    </a:cubicBezTo>
                    <a:close/>
                    <a:moveTo>
                      <a:pt x="303868" y="302650"/>
                    </a:moveTo>
                    <a:lnTo>
                      <a:pt x="424611" y="302650"/>
                    </a:lnTo>
                    <a:cubicBezTo>
                      <a:pt x="423852" y="342863"/>
                      <a:pt x="415498" y="382316"/>
                      <a:pt x="401070" y="419494"/>
                    </a:cubicBezTo>
                    <a:cubicBezTo>
                      <a:pt x="369935" y="410389"/>
                      <a:pt x="337281" y="405078"/>
                      <a:pt x="303868" y="404319"/>
                    </a:cubicBezTo>
                    <a:close/>
                    <a:moveTo>
                      <a:pt x="161803" y="302650"/>
                    </a:moveTo>
                    <a:lnTo>
                      <a:pt x="283277" y="302650"/>
                    </a:lnTo>
                    <a:lnTo>
                      <a:pt x="283277" y="404319"/>
                    </a:lnTo>
                    <a:cubicBezTo>
                      <a:pt x="249872" y="405078"/>
                      <a:pt x="217225" y="410389"/>
                      <a:pt x="185339" y="419494"/>
                    </a:cubicBezTo>
                    <a:cubicBezTo>
                      <a:pt x="170913" y="382316"/>
                      <a:pt x="163321" y="342863"/>
                      <a:pt x="161803" y="302650"/>
                    </a:cubicBezTo>
                    <a:close/>
                    <a:moveTo>
                      <a:pt x="0" y="302650"/>
                    </a:moveTo>
                    <a:lnTo>
                      <a:pt x="142010" y="302650"/>
                    </a:lnTo>
                    <a:cubicBezTo>
                      <a:pt x="142769" y="345140"/>
                      <a:pt x="151123" y="386871"/>
                      <a:pt x="166311" y="426326"/>
                    </a:cubicBezTo>
                    <a:cubicBezTo>
                      <a:pt x="134416" y="437708"/>
                      <a:pt x="104039" y="452883"/>
                      <a:pt x="75941" y="473369"/>
                    </a:cubicBezTo>
                    <a:lnTo>
                      <a:pt x="67588" y="479439"/>
                    </a:lnTo>
                    <a:cubicBezTo>
                      <a:pt x="27339" y="430879"/>
                      <a:pt x="2278" y="369420"/>
                      <a:pt x="0" y="302650"/>
                    </a:cubicBezTo>
                    <a:close/>
                    <a:moveTo>
                      <a:pt x="398032" y="156320"/>
                    </a:moveTo>
                    <a:cubicBezTo>
                      <a:pt x="414739" y="195746"/>
                      <a:pt x="423852" y="238205"/>
                      <a:pt x="424611" y="282180"/>
                    </a:cubicBezTo>
                    <a:lnTo>
                      <a:pt x="303868" y="282180"/>
                    </a:lnTo>
                    <a:lnTo>
                      <a:pt x="303868" y="170726"/>
                    </a:lnTo>
                    <a:cubicBezTo>
                      <a:pt x="335762" y="169967"/>
                      <a:pt x="367657" y="164660"/>
                      <a:pt x="398032" y="156320"/>
                    </a:cubicBezTo>
                    <a:close/>
                    <a:moveTo>
                      <a:pt x="189135" y="156320"/>
                    </a:moveTo>
                    <a:cubicBezTo>
                      <a:pt x="219503" y="164660"/>
                      <a:pt x="251390" y="169967"/>
                      <a:pt x="283277" y="170726"/>
                    </a:cubicBezTo>
                    <a:lnTo>
                      <a:pt x="283277" y="282180"/>
                    </a:lnTo>
                    <a:lnTo>
                      <a:pt x="161803" y="282180"/>
                    </a:lnTo>
                    <a:cubicBezTo>
                      <a:pt x="163321" y="238205"/>
                      <a:pt x="172432" y="195746"/>
                      <a:pt x="189135" y="156320"/>
                    </a:cubicBezTo>
                    <a:close/>
                    <a:moveTo>
                      <a:pt x="72907" y="99421"/>
                    </a:moveTo>
                    <a:lnTo>
                      <a:pt x="82020" y="106246"/>
                    </a:lnTo>
                    <a:cubicBezTo>
                      <a:pt x="109361" y="124446"/>
                      <a:pt x="138979" y="138854"/>
                      <a:pt x="169357" y="150230"/>
                    </a:cubicBezTo>
                    <a:cubicBezTo>
                      <a:pt x="152649" y="191180"/>
                      <a:pt x="142776" y="235922"/>
                      <a:pt x="142017" y="282180"/>
                    </a:cubicBezTo>
                    <a:lnTo>
                      <a:pt x="0" y="282180"/>
                    </a:lnTo>
                    <a:cubicBezTo>
                      <a:pt x="2278" y="212413"/>
                      <a:pt x="29618" y="148713"/>
                      <a:pt x="72907" y="99421"/>
                    </a:cubicBezTo>
                    <a:close/>
                    <a:moveTo>
                      <a:pt x="514198" y="98690"/>
                    </a:moveTo>
                    <a:cubicBezTo>
                      <a:pt x="557510" y="147975"/>
                      <a:pt x="584865" y="212423"/>
                      <a:pt x="587145" y="282180"/>
                    </a:cubicBezTo>
                    <a:lnTo>
                      <a:pt x="445050" y="282180"/>
                    </a:lnTo>
                    <a:cubicBezTo>
                      <a:pt x="443530" y="235928"/>
                      <a:pt x="434412" y="191193"/>
                      <a:pt x="416935" y="149491"/>
                    </a:cubicBezTo>
                    <a:cubicBezTo>
                      <a:pt x="448090" y="138876"/>
                      <a:pt x="477724" y="124470"/>
                      <a:pt x="505080" y="105514"/>
                    </a:cubicBezTo>
                    <a:close/>
                    <a:moveTo>
                      <a:pt x="303868" y="25830"/>
                    </a:moveTo>
                    <a:cubicBezTo>
                      <a:pt x="339544" y="57688"/>
                      <a:pt x="369148" y="95614"/>
                      <a:pt x="389643" y="137333"/>
                    </a:cubicBezTo>
                    <a:cubicBezTo>
                      <a:pt x="361557" y="144918"/>
                      <a:pt x="332713" y="149469"/>
                      <a:pt x="303868" y="150228"/>
                    </a:cubicBezTo>
                    <a:close/>
                    <a:moveTo>
                      <a:pt x="283277" y="25830"/>
                    </a:moveTo>
                    <a:lnTo>
                      <a:pt x="283277" y="150228"/>
                    </a:lnTo>
                    <a:cubicBezTo>
                      <a:pt x="253673" y="149469"/>
                      <a:pt x="225588" y="144918"/>
                      <a:pt x="197502" y="137333"/>
                    </a:cubicBezTo>
                    <a:cubicBezTo>
                      <a:pt x="217997" y="95614"/>
                      <a:pt x="246842" y="57688"/>
                      <a:pt x="283277" y="25830"/>
                    </a:cubicBezTo>
                    <a:close/>
                    <a:moveTo>
                      <a:pt x="314425" y="0"/>
                    </a:moveTo>
                    <a:cubicBezTo>
                      <a:pt x="386594" y="5310"/>
                      <a:pt x="451926" y="36408"/>
                      <a:pt x="499786" y="84194"/>
                    </a:cubicBezTo>
                    <a:lnTo>
                      <a:pt x="492949" y="89503"/>
                    </a:lnTo>
                    <a:cubicBezTo>
                      <a:pt x="467120" y="106949"/>
                      <a:pt x="438252" y="121360"/>
                      <a:pt x="408625" y="131221"/>
                    </a:cubicBezTo>
                    <a:cubicBezTo>
                      <a:pt x="385834" y="82677"/>
                      <a:pt x="352409" y="39442"/>
                      <a:pt x="309107" y="4551"/>
                    </a:cubicBezTo>
                    <a:close/>
                    <a:moveTo>
                      <a:pt x="271871" y="0"/>
                    </a:moveTo>
                    <a:lnTo>
                      <a:pt x="277185" y="4551"/>
                    </a:lnTo>
                    <a:cubicBezTo>
                      <a:pt x="234670" y="39442"/>
                      <a:pt x="201266" y="82677"/>
                      <a:pt x="177731" y="131221"/>
                    </a:cubicBezTo>
                    <a:cubicBezTo>
                      <a:pt x="148122" y="121360"/>
                      <a:pt x="120032" y="106949"/>
                      <a:pt x="93461" y="89503"/>
                    </a:cubicBezTo>
                    <a:lnTo>
                      <a:pt x="86628" y="84194"/>
                    </a:lnTo>
                    <a:cubicBezTo>
                      <a:pt x="135216" y="36408"/>
                      <a:pt x="199747" y="5310"/>
                      <a:pt x="2718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 rot="5400000" flipH="1">
            <a:off x="10260965" y="4908550"/>
            <a:ext cx="1478280" cy="1692910"/>
            <a:chOff x="527" y="527"/>
            <a:chExt cx="2328" cy="2666"/>
          </a:xfrm>
        </p:grpSpPr>
        <p:cxnSp>
          <p:nvCxnSpPr>
            <p:cNvPr id="34" name="直接箭头连接符 33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-467360" y="0"/>
            <a:ext cx="5858510" cy="6858000"/>
            <a:chOff x="-736" y="0"/>
            <a:chExt cx="9226" cy="10800"/>
          </a:xfrm>
        </p:grpSpPr>
        <p:sp>
          <p:nvSpPr>
            <p:cNvPr id="10" name="椭圆 9"/>
            <p:cNvSpPr/>
            <p:nvPr/>
          </p:nvSpPr>
          <p:spPr>
            <a:xfrm>
              <a:off x="306" y="1177"/>
              <a:ext cx="8184" cy="818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Regular" panose="020B0500000000000000" pitchFamily="34" charset="-128"/>
                <a:ea typeface="思源黑体 CN Regular" panose="020B0500000000000000" pitchFamily="34" charset="-128"/>
              </a:endParaRPr>
            </a:p>
          </p:txBody>
        </p:sp>
        <p:sp>
          <p:nvSpPr>
            <p:cNvPr id="15" name="任意形状 14"/>
            <p:cNvSpPr/>
            <p:nvPr/>
          </p:nvSpPr>
          <p:spPr>
            <a:xfrm rot="10800000">
              <a:off x="-736" y="0"/>
              <a:ext cx="8239" cy="10800"/>
            </a:xfrm>
            <a:custGeom>
              <a:avLst/>
              <a:gdLst>
                <a:gd name="connsiteX0" fmla="*/ 5231895 w 5231895"/>
                <a:gd name="connsiteY0" fmla="*/ 6858000 h 6858000"/>
                <a:gd name="connsiteX1" fmla="*/ 0 w 5231895"/>
                <a:gd name="connsiteY1" fmla="*/ 6858000 h 6858000"/>
                <a:gd name="connsiteX2" fmla="*/ 3220585 w 5231895"/>
                <a:gd name="connsiteY2" fmla="*/ 0 h 6858000"/>
                <a:gd name="connsiteX3" fmla="*/ 5231895 w 5231895"/>
                <a:gd name="connsiteY3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1895" h="6858000">
                  <a:moveTo>
                    <a:pt x="5231895" y="6858000"/>
                  </a:moveTo>
                  <a:lnTo>
                    <a:pt x="0" y="6858000"/>
                  </a:lnTo>
                  <a:lnTo>
                    <a:pt x="3220585" y="0"/>
                  </a:lnTo>
                  <a:lnTo>
                    <a:pt x="5231895" y="0"/>
                  </a:lnTo>
                  <a:close/>
                </a:path>
              </a:pathLst>
            </a:custGeom>
            <a:solidFill>
              <a:srgbClr val="EFF6FC"/>
            </a:solidFill>
            <a:ln>
              <a:noFill/>
            </a:ln>
            <a:effectLst>
              <a:outerShdw blurRad="127000" dist="1016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kumimoji="1" lang="zh-CN" altLang="en-US" dirty="0">
                <a:latin typeface="思源黑体 CN Regular" panose="020B0500000000000000" pitchFamily="34" charset="-128"/>
                <a:ea typeface="思源黑体 CN Regular" panose="020B0500000000000000" pitchFamily="34" charset="-128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040" y="1910"/>
              <a:ext cx="6717" cy="6717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  <a:effectLst>
              <a:outerShdw blurRad="762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dirty="0">
                <a:latin typeface="思源黑体 CN Regular" panose="020B0500000000000000" pitchFamily="34" charset="-128"/>
                <a:ea typeface="思源黑体 CN Regular" panose="020B0500000000000000" pitchFamily="34" charset="-128"/>
              </a:endParaRPr>
            </a:p>
          </p:txBody>
        </p:sp>
        <p:pic>
          <p:nvPicPr>
            <p:cNvPr id="3" name="图片 2" descr="图片包含 游戏机, 男人&#10;&#10;描述已自动生成"/>
            <p:cNvPicPr>
              <a:picLocks noChangeAspect="1"/>
            </p:cNvPicPr>
            <p:nvPr/>
          </p:nvPicPr>
          <p:blipFill>
            <a:blip r:embed="rId2"/>
            <a:srcRect l="2533" t="5997" r="2533" b="390"/>
            <a:stretch>
              <a:fillRect/>
            </a:stretch>
          </p:blipFill>
          <p:spPr>
            <a:xfrm>
              <a:off x="1500" y="2402"/>
              <a:ext cx="5813" cy="5679"/>
            </a:xfrm>
            <a:prstGeom prst="ellipse">
              <a:avLst/>
            </a:prstGeom>
            <a:ln w="57150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gallery dir="l"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4173220" cy="508000"/>
            <a:chOff x="0" y="800"/>
            <a:chExt cx="4688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422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第三章节   申报材料审核</a:t>
              </a: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990600"/>
            <a:ext cx="11257280" cy="146304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609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、申报材料审核不通过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/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退回修改：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在申报材料详情页点击底部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录入审核结果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按钮，选择审核结果为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审核不通过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/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退回修改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，并填写不通过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/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退回修改的原因，点击确定即可将结果反馈至学员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0595" y="2586990"/>
            <a:ext cx="7996409" cy="4035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6200000">
            <a:off x="435610" y="5019675"/>
            <a:ext cx="1478280" cy="1692910"/>
            <a:chOff x="527" y="527"/>
            <a:chExt cx="2328" cy="2666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 flipH="1">
            <a:off x="757555" y="3144520"/>
            <a:ext cx="47371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 w="0">
                  <a:noFill/>
                </a:ln>
                <a:solidFill>
                  <a:srgbClr val="33333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查看录用结果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16610" y="2305050"/>
            <a:ext cx="2903220" cy="706755"/>
            <a:chOff x="1286" y="3630"/>
            <a:chExt cx="4572" cy="1113"/>
          </a:xfrm>
        </p:grpSpPr>
        <p:sp>
          <p:nvSpPr>
            <p:cNvPr id="49" name="文本框 48"/>
            <p:cNvSpPr txBox="1"/>
            <p:nvPr/>
          </p:nvSpPr>
          <p:spPr>
            <a:xfrm>
              <a:off x="1286" y="3630"/>
              <a:ext cx="372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rgbClr val="0070C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PART.</a:t>
              </a:r>
              <a:r>
                <a:rPr lang="en-US" altLang="zh-CN" sz="4000" dirty="0">
                  <a:solidFill>
                    <a:srgbClr val="10659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4000" dirty="0">
                  <a:solidFill>
                    <a:srgbClr val="20396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04</a:t>
              </a:r>
            </a:p>
          </p:txBody>
        </p:sp>
        <p:sp>
          <p:nvSpPr>
            <p:cNvPr id="51" name="任意多边形: 形状 29"/>
            <p:cNvSpPr/>
            <p:nvPr/>
          </p:nvSpPr>
          <p:spPr>
            <a:xfrm rot="5400000">
              <a:off x="5408" y="3844"/>
              <a:ext cx="215" cy="685"/>
            </a:xfrm>
            <a:custGeom>
              <a:avLst/>
              <a:gdLst>
                <a:gd name="connsiteX0" fmla="*/ 0 w 239876"/>
                <a:gd name="connsiteY0" fmla="*/ 206790 h 764880"/>
                <a:gd name="connsiteX1" fmla="*/ 119938 w 239876"/>
                <a:gd name="connsiteY1" fmla="*/ 0 h 764880"/>
                <a:gd name="connsiteX2" fmla="*/ 239876 w 239876"/>
                <a:gd name="connsiteY2" fmla="*/ 206790 h 764880"/>
                <a:gd name="connsiteX3" fmla="*/ 0 w 239876"/>
                <a:gd name="connsiteY3" fmla="*/ 764880 h 764880"/>
                <a:gd name="connsiteX4" fmla="*/ 119938 w 239876"/>
                <a:gd name="connsiteY4" fmla="*/ 558090 h 764880"/>
                <a:gd name="connsiteX5" fmla="*/ 239876 w 239876"/>
                <a:gd name="connsiteY5" fmla="*/ 764880 h 764880"/>
                <a:gd name="connsiteX6" fmla="*/ 0 w 239876"/>
                <a:gd name="connsiteY6" fmla="*/ 485835 h 764880"/>
                <a:gd name="connsiteX7" fmla="*/ 119938 w 239876"/>
                <a:gd name="connsiteY7" fmla="*/ 279045 h 764880"/>
                <a:gd name="connsiteX8" fmla="*/ 239876 w 239876"/>
                <a:gd name="connsiteY8" fmla="*/ 485835 h 76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76" h="764880">
                  <a:moveTo>
                    <a:pt x="0" y="206790"/>
                  </a:moveTo>
                  <a:lnTo>
                    <a:pt x="119938" y="0"/>
                  </a:lnTo>
                  <a:lnTo>
                    <a:pt x="239876" y="206790"/>
                  </a:lnTo>
                  <a:close/>
                  <a:moveTo>
                    <a:pt x="0" y="764880"/>
                  </a:moveTo>
                  <a:lnTo>
                    <a:pt x="119938" y="558090"/>
                  </a:lnTo>
                  <a:lnTo>
                    <a:pt x="239876" y="764880"/>
                  </a:lnTo>
                  <a:close/>
                  <a:moveTo>
                    <a:pt x="0" y="485835"/>
                  </a:moveTo>
                  <a:lnTo>
                    <a:pt x="119938" y="279045"/>
                  </a:lnTo>
                  <a:lnTo>
                    <a:pt x="239876" y="48583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00AAE8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1745" y="0"/>
            <a:ext cx="5858510" cy="6858000"/>
            <a:chOff x="9987" y="0"/>
            <a:chExt cx="9226" cy="10800"/>
          </a:xfrm>
        </p:grpSpPr>
        <p:grpSp>
          <p:nvGrpSpPr>
            <p:cNvPr id="2" name="组合 1"/>
            <p:cNvGrpSpPr/>
            <p:nvPr/>
          </p:nvGrpSpPr>
          <p:grpSpPr>
            <a:xfrm flipH="1">
              <a:off x="9987" y="0"/>
              <a:ext cx="9226" cy="10800"/>
              <a:chOff x="-736" y="0"/>
              <a:chExt cx="9226" cy="10800"/>
            </a:xfrm>
          </p:grpSpPr>
          <p:sp>
            <p:nvSpPr>
              <p:cNvPr id="5" name="椭圆 4"/>
              <p:cNvSpPr/>
              <p:nvPr>
                <p:custDataLst>
                  <p:tags r:id="rId2"/>
                </p:custDataLst>
              </p:nvPr>
            </p:nvSpPr>
            <p:spPr>
              <a:xfrm>
                <a:off x="306" y="1177"/>
                <a:ext cx="8184" cy="818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6" name="任意形状 14"/>
              <p:cNvSpPr/>
              <p:nvPr>
                <p:custDataLst>
                  <p:tags r:id="rId3"/>
                </p:custDataLst>
              </p:nvPr>
            </p:nvSpPr>
            <p:spPr>
              <a:xfrm rot="10800000">
                <a:off x="-736" y="0"/>
                <a:ext cx="8239" cy="10800"/>
              </a:xfrm>
              <a:custGeom>
                <a:avLst/>
                <a:gdLst>
                  <a:gd name="connsiteX0" fmla="*/ 5231895 w 5231895"/>
                  <a:gd name="connsiteY0" fmla="*/ 6858000 h 6858000"/>
                  <a:gd name="connsiteX1" fmla="*/ 0 w 5231895"/>
                  <a:gd name="connsiteY1" fmla="*/ 6858000 h 6858000"/>
                  <a:gd name="connsiteX2" fmla="*/ 3220585 w 5231895"/>
                  <a:gd name="connsiteY2" fmla="*/ 0 h 6858000"/>
                  <a:gd name="connsiteX3" fmla="*/ 5231895 w 5231895"/>
                  <a:gd name="connsiteY3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1895" h="6858000">
                    <a:moveTo>
                      <a:pt x="5231895" y="6858000"/>
                    </a:moveTo>
                    <a:lnTo>
                      <a:pt x="0" y="6858000"/>
                    </a:lnTo>
                    <a:lnTo>
                      <a:pt x="3220585" y="0"/>
                    </a:lnTo>
                    <a:lnTo>
                      <a:pt x="5231895" y="0"/>
                    </a:lnTo>
                    <a:close/>
                  </a:path>
                </a:pathLst>
              </a:custGeom>
              <a:solidFill>
                <a:srgbClr val="EFF6FC"/>
              </a:solidFill>
              <a:ln>
                <a:noFill/>
              </a:ln>
              <a:effectLst>
                <a:outerShdw blurRad="127000" dist="1016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4"/>
                </p:custDataLst>
              </p:nvPr>
            </p:nvSpPr>
            <p:spPr>
              <a:xfrm>
                <a:off x="1040" y="1910"/>
                <a:ext cx="6717" cy="6717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762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</p:grpSp>
        <p:pic>
          <p:nvPicPr>
            <p:cNvPr id="12" name="图片 11" descr="图形用户界面&#10;&#10;中度可信度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1158" y="2406"/>
              <a:ext cx="5872" cy="5815"/>
            </a:xfrm>
            <a:prstGeom prst="ellipse">
              <a:avLst/>
            </a:prstGeom>
            <a:ln w="57150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4173220" cy="508000"/>
            <a:chOff x="0" y="800"/>
            <a:chExt cx="4688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422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第四章节   查看录用结果</a:t>
              </a: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991870"/>
            <a:ext cx="10890250" cy="108077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720090" algn="l">
              <a:lnSpc>
                <a:spcPct val="150000"/>
              </a:lnSpc>
              <a:buClrTx/>
              <a:buSzTx/>
              <a:buFont typeface="Wingdings" panose="05000000000000000000" pitchFamily="2" charset="2"/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区级将录用结果公示之后，可点击“查看录用结果”环节查看最终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本校的已录用及落选学员情况，点击右下角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导出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按钮可导出文件查看</a:t>
            </a:r>
            <a:endParaRPr lang="zh-CN" sz="2400" dirty="0">
              <a:latin typeface="微软雅黑" panose="020B0503020204020204" charset="-122"/>
              <a:ea typeface="微软雅黑" panose="020B0503020204020204" charset="-122"/>
              <a:sym typeface="Source Han Serif SC" panose="02020400000000000000" pitchFamily="18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035" y="2141855"/>
            <a:ext cx="8837944" cy="446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94441" y="747196"/>
            <a:ext cx="5196769" cy="519676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思源黑体 CN Regular" panose="020B0500000000000000" pitchFamily="34" charset="-128"/>
              <a:ea typeface="思源黑体 CN Regular" panose="020B0500000000000000" pitchFamily="34" charset="-128"/>
            </a:endParaRPr>
          </a:p>
        </p:txBody>
      </p:sp>
      <p:sp>
        <p:nvSpPr>
          <p:cNvPr id="15" name="任意形状 14"/>
          <p:cNvSpPr/>
          <p:nvPr/>
        </p:nvSpPr>
        <p:spPr>
          <a:xfrm rot="10800000">
            <a:off x="-467206" y="290"/>
            <a:ext cx="5231895" cy="6858000"/>
          </a:xfrm>
          <a:custGeom>
            <a:avLst/>
            <a:gdLst>
              <a:gd name="connsiteX0" fmla="*/ 5231895 w 5231895"/>
              <a:gd name="connsiteY0" fmla="*/ 6858000 h 6858000"/>
              <a:gd name="connsiteX1" fmla="*/ 0 w 5231895"/>
              <a:gd name="connsiteY1" fmla="*/ 6858000 h 6858000"/>
              <a:gd name="connsiteX2" fmla="*/ 3220585 w 5231895"/>
              <a:gd name="connsiteY2" fmla="*/ 0 h 6858000"/>
              <a:gd name="connsiteX3" fmla="*/ 5231895 w 5231895"/>
              <a:gd name="connsiteY3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31895" h="6858000">
                <a:moveTo>
                  <a:pt x="5231895" y="6858000"/>
                </a:moveTo>
                <a:lnTo>
                  <a:pt x="0" y="6858000"/>
                </a:lnTo>
                <a:lnTo>
                  <a:pt x="3220585" y="0"/>
                </a:lnTo>
                <a:lnTo>
                  <a:pt x="5231895" y="0"/>
                </a:lnTo>
                <a:close/>
              </a:path>
            </a:pathLst>
          </a:custGeom>
          <a:solidFill>
            <a:srgbClr val="EFF6FC"/>
          </a:solidFill>
          <a:ln>
            <a:noFill/>
          </a:ln>
          <a:effectLst>
            <a:outerShdw blurRad="127000" dist="1016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 dirty="0">
              <a:latin typeface="思源黑体 CN Regular" panose="020B0500000000000000" pitchFamily="34" charset="-128"/>
              <a:ea typeface="思源黑体 CN Regular" panose="020B0500000000000000" pitchFamily="34" charset="-128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60300" y="1213055"/>
            <a:ext cx="4265050" cy="426505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  <a:effectLst>
            <a:outerShdw blurRad="762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latin typeface="思源黑体 CN Regular" panose="020B0500000000000000" pitchFamily="34" charset="-128"/>
              <a:ea typeface="思源黑体 CN Regular" panose="020B0500000000000000" pitchFamily="34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75045" y="2562860"/>
            <a:ext cx="50260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zh-CN" altLang="en-US" sz="6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感谢观看</a:t>
            </a:r>
            <a:endParaRPr lang="zh-CN" altLang="en-US" sz="6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  <a:sym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198206" y="521478"/>
            <a:ext cx="1145480" cy="312404"/>
            <a:chOff x="995" y="753"/>
            <a:chExt cx="3127" cy="854"/>
          </a:xfrm>
        </p:grpSpPr>
        <p:grpSp>
          <p:nvGrpSpPr>
            <p:cNvPr id="20" name="组合 19"/>
            <p:cNvGrpSpPr/>
            <p:nvPr/>
          </p:nvGrpSpPr>
          <p:grpSpPr>
            <a:xfrm>
              <a:off x="2132" y="753"/>
              <a:ext cx="854" cy="854"/>
              <a:chOff x="1353439" y="5926205"/>
              <a:chExt cx="542851" cy="542851"/>
            </a:xfrm>
          </p:grpSpPr>
          <p:sp>
            <p:nvSpPr>
              <p:cNvPr id="27" name="椭圆 26"/>
              <p:cNvSpPr/>
              <p:nvPr/>
            </p:nvSpPr>
            <p:spPr bwMode="auto">
              <a:xfrm>
                <a:off x="1353439" y="5926205"/>
                <a:ext cx="542851" cy="542851"/>
              </a:xfrm>
              <a:prstGeom prst="ellipse">
                <a:avLst/>
              </a:prstGeom>
              <a:solidFill>
                <a:srgbClr val="0070C0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9" name="target_150452"/>
              <p:cNvSpPr>
                <a:spLocks noChangeAspect="1"/>
              </p:cNvSpPr>
              <p:nvPr/>
            </p:nvSpPr>
            <p:spPr bwMode="auto">
              <a:xfrm>
                <a:off x="1464829" y="6035871"/>
                <a:ext cx="320070" cy="319607"/>
              </a:xfrm>
              <a:custGeom>
                <a:avLst/>
                <a:gdLst>
                  <a:gd name="connsiteX0" fmla="*/ 284011 w 607883"/>
                  <a:gd name="connsiteY0" fmla="*/ 173732 h 607004"/>
                  <a:gd name="connsiteX1" fmla="*/ 323619 w 607883"/>
                  <a:gd name="connsiteY1" fmla="*/ 179065 h 607004"/>
                  <a:gd name="connsiteX2" fmla="*/ 231607 w 607883"/>
                  <a:gd name="connsiteY2" fmla="*/ 270946 h 607004"/>
                  <a:gd name="connsiteX3" fmla="*/ 231607 w 607883"/>
                  <a:gd name="connsiteY3" fmla="*/ 375716 h 607004"/>
                  <a:gd name="connsiteX4" fmla="*/ 284011 w 607883"/>
                  <a:gd name="connsiteY4" fmla="*/ 397381 h 607004"/>
                  <a:gd name="connsiteX5" fmla="*/ 336525 w 607883"/>
                  <a:gd name="connsiteY5" fmla="*/ 375716 h 607004"/>
                  <a:gd name="connsiteX6" fmla="*/ 428536 w 607883"/>
                  <a:gd name="connsiteY6" fmla="*/ 283834 h 607004"/>
                  <a:gd name="connsiteX7" fmla="*/ 433765 w 607883"/>
                  <a:gd name="connsiteY7" fmla="*/ 323275 h 607004"/>
                  <a:gd name="connsiteX8" fmla="*/ 284011 w 607883"/>
                  <a:gd name="connsiteY8" fmla="*/ 472930 h 607004"/>
                  <a:gd name="connsiteX9" fmla="*/ 134145 w 607883"/>
                  <a:gd name="connsiteY9" fmla="*/ 323275 h 607004"/>
                  <a:gd name="connsiteX10" fmla="*/ 284011 w 607883"/>
                  <a:gd name="connsiteY10" fmla="*/ 173732 h 607004"/>
                  <a:gd name="connsiteX11" fmla="*/ 284035 w 607883"/>
                  <a:gd name="connsiteY11" fmla="*/ 39658 h 607004"/>
                  <a:gd name="connsiteX12" fmla="*/ 402633 w 607883"/>
                  <a:gd name="connsiteY12" fmla="*/ 65431 h 607004"/>
                  <a:gd name="connsiteX13" fmla="*/ 408307 w 607883"/>
                  <a:gd name="connsiteY13" fmla="*/ 94426 h 607004"/>
                  <a:gd name="connsiteX14" fmla="*/ 369924 w 607883"/>
                  <a:gd name="connsiteY14" fmla="*/ 132864 h 607004"/>
                  <a:gd name="connsiteX15" fmla="*/ 284035 w 607883"/>
                  <a:gd name="connsiteY15" fmla="*/ 114423 h 607004"/>
                  <a:gd name="connsiteX16" fmla="*/ 74875 w 607883"/>
                  <a:gd name="connsiteY16" fmla="*/ 323275 h 607004"/>
                  <a:gd name="connsiteX17" fmla="*/ 284035 w 607883"/>
                  <a:gd name="connsiteY17" fmla="*/ 532128 h 607004"/>
                  <a:gd name="connsiteX18" fmla="*/ 493195 w 607883"/>
                  <a:gd name="connsiteY18" fmla="*/ 323275 h 607004"/>
                  <a:gd name="connsiteX19" fmla="*/ 474726 w 607883"/>
                  <a:gd name="connsiteY19" fmla="*/ 237624 h 607004"/>
                  <a:gd name="connsiteX20" fmla="*/ 513221 w 607883"/>
                  <a:gd name="connsiteY20" fmla="*/ 199186 h 607004"/>
                  <a:gd name="connsiteX21" fmla="*/ 542258 w 607883"/>
                  <a:gd name="connsiteY21" fmla="*/ 204852 h 607004"/>
                  <a:gd name="connsiteX22" fmla="*/ 484962 w 607883"/>
                  <a:gd name="connsiteY22" fmla="*/ 523907 h 607004"/>
                  <a:gd name="connsiteX23" fmla="*/ 284035 w 607883"/>
                  <a:gd name="connsiteY23" fmla="*/ 607004 h 607004"/>
                  <a:gd name="connsiteX24" fmla="*/ 0 w 607883"/>
                  <a:gd name="connsiteY24" fmla="*/ 323275 h 607004"/>
                  <a:gd name="connsiteX25" fmla="*/ 284035 w 607883"/>
                  <a:gd name="connsiteY25" fmla="*/ 39658 h 607004"/>
                  <a:gd name="connsiteX26" fmla="*/ 506905 w 607883"/>
                  <a:gd name="connsiteY26" fmla="*/ 0 h 607004"/>
                  <a:gd name="connsiteX27" fmla="*/ 509798 w 607883"/>
                  <a:gd name="connsiteY27" fmla="*/ 444 h 607004"/>
                  <a:gd name="connsiteX28" fmla="*/ 516919 w 607883"/>
                  <a:gd name="connsiteY28" fmla="*/ 8222 h 607004"/>
                  <a:gd name="connsiteX29" fmla="*/ 531160 w 607883"/>
                  <a:gd name="connsiteY29" fmla="*/ 76661 h 607004"/>
                  <a:gd name="connsiteX30" fmla="*/ 599696 w 607883"/>
                  <a:gd name="connsiteY30" fmla="*/ 90771 h 607004"/>
                  <a:gd name="connsiteX31" fmla="*/ 607484 w 607883"/>
                  <a:gd name="connsiteY31" fmla="*/ 97881 h 607004"/>
                  <a:gd name="connsiteX32" fmla="*/ 604925 w 607883"/>
                  <a:gd name="connsiteY32" fmla="*/ 108103 h 607004"/>
                  <a:gd name="connsiteX33" fmla="*/ 555192 w 607883"/>
                  <a:gd name="connsiteY33" fmla="*/ 157766 h 607004"/>
                  <a:gd name="connsiteX34" fmla="*/ 547849 w 607883"/>
                  <a:gd name="connsiteY34" fmla="*/ 160766 h 607004"/>
                  <a:gd name="connsiteX35" fmla="*/ 545846 w 607883"/>
                  <a:gd name="connsiteY35" fmla="*/ 160543 h 607004"/>
                  <a:gd name="connsiteX36" fmla="*/ 498784 w 607883"/>
                  <a:gd name="connsiteY36" fmla="*/ 150877 h 607004"/>
                  <a:gd name="connsiteX37" fmla="*/ 305081 w 607883"/>
                  <a:gd name="connsiteY37" fmla="*/ 344307 h 607004"/>
                  <a:gd name="connsiteX38" fmla="*/ 263136 w 607883"/>
                  <a:gd name="connsiteY38" fmla="*/ 344307 h 607004"/>
                  <a:gd name="connsiteX39" fmla="*/ 263136 w 607883"/>
                  <a:gd name="connsiteY39" fmla="*/ 302422 h 607004"/>
                  <a:gd name="connsiteX40" fmla="*/ 456839 w 607883"/>
                  <a:gd name="connsiteY40" fmla="*/ 108992 h 607004"/>
                  <a:gd name="connsiteX41" fmla="*/ 447048 w 607883"/>
                  <a:gd name="connsiteY41" fmla="*/ 61995 h 607004"/>
                  <a:gd name="connsiteX42" fmla="*/ 449941 w 607883"/>
                  <a:gd name="connsiteY42" fmla="*/ 52663 h 607004"/>
                  <a:gd name="connsiteX43" fmla="*/ 499674 w 607883"/>
                  <a:gd name="connsiteY43" fmla="*/ 3000 h 607004"/>
                  <a:gd name="connsiteX44" fmla="*/ 506905 w 607883"/>
                  <a:gd name="connsiteY44" fmla="*/ 0 h 60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607883" h="607004">
                    <a:moveTo>
                      <a:pt x="284011" y="173732"/>
                    </a:moveTo>
                    <a:cubicBezTo>
                      <a:pt x="297696" y="173732"/>
                      <a:pt x="311047" y="175510"/>
                      <a:pt x="323619" y="179065"/>
                    </a:cubicBezTo>
                    <a:lnTo>
                      <a:pt x="231607" y="270946"/>
                    </a:lnTo>
                    <a:cubicBezTo>
                      <a:pt x="202680" y="299833"/>
                      <a:pt x="202680" y="346829"/>
                      <a:pt x="231607" y="375716"/>
                    </a:cubicBezTo>
                    <a:cubicBezTo>
                      <a:pt x="245626" y="389715"/>
                      <a:pt x="264207" y="397381"/>
                      <a:pt x="284011" y="397381"/>
                    </a:cubicBezTo>
                    <a:cubicBezTo>
                      <a:pt x="303815" y="397381"/>
                      <a:pt x="322506" y="389715"/>
                      <a:pt x="336525" y="375716"/>
                    </a:cubicBezTo>
                    <a:lnTo>
                      <a:pt x="428536" y="283834"/>
                    </a:lnTo>
                    <a:cubicBezTo>
                      <a:pt x="431985" y="296389"/>
                      <a:pt x="433765" y="309610"/>
                      <a:pt x="433765" y="323275"/>
                    </a:cubicBezTo>
                    <a:cubicBezTo>
                      <a:pt x="433765" y="405824"/>
                      <a:pt x="366565" y="472930"/>
                      <a:pt x="284011" y="472930"/>
                    </a:cubicBezTo>
                    <a:cubicBezTo>
                      <a:pt x="201345" y="472930"/>
                      <a:pt x="134145" y="405824"/>
                      <a:pt x="134145" y="323275"/>
                    </a:cubicBezTo>
                    <a:cubicBezTo>
                      <a:pt x="134145" y="240838"/>
                      <a:pt x="201345" y="173732"/>
                      <a:pt x="284011" y="173732"/>
                    </a:cubicBezTo>
                    <a:close/>
                    <a:moveTo>
                      <a:pt x="284035" y="39658"/>
                    </a:moveTo>
                    <a:cubicBezTo>
                      <a:pt x="325644" y="39658"/>
                      <a:pt x="365919" y="48545"/>
                      <a:pt x="402633" y="65431"/>
                    </a:cubicBezTo>
                    <a:cubicBezTo>
                      <a:pt x="403078" y="69431"/>
                      <a:pt x="402967" y="68653"/>
                      <a:pt x="408307" y="94426"/>
                    </a:cubicBezTo>
                    <a:lnTo>
                      <a:pt x="369924" y="132864"/>
                    </a:lnTo>
                    <a:cubicBezTo>
                      <a:pt x="343668" y="121088"/>
                      <a:pt x="314630" y="114423"/>
                      <a:pt x="284035" y="114423"/>
                    </a:cubicBezTo>
                    <a:cubicBezTo>
                      <a:pt x="168663" y="114423"/>
                      <a:pt x="74875" y="208184"/>
                      <a:pt x="74875" y="323275"/>
                    </a:cubicBezTo>
                    <a:cubicBezTo>
                      <a:pt x="74875" y="438478"/>
                      <a:pt x="168663" y="532128"/>
                      <a:pt x="284035" y="532128"/>
                    </a:cubicBezTo>
                    <a:cubicBezTo>
                      <a:pt x="399295" y="532128"/>
                      <a:pt x="493195" y="438478"/>
                      <a:pt x="493195" y="323275"/>
                    </a:cubicBezTo>
                    <a:cubicBezTo>
                      <a:pt x="493195" y="292836"/>
                      <a:pt x="486631" y="263841"/>
                      <a:pt x="474726" y="237624"/>
                    </a:cubicBezTo>
                    <a:lnTo>
                      <a:pt x="513221" y="199186"/>
                    </a:lnTo>
                    <a:cubicBezTo>
                      <a:pt x="538921" y="204518"/>
                      <a:pt x="538587" y="204518"/>
                      <a:pt x="542258" y="204852"/>
                    </a:cubicBezTo>
                    <a:cubicBezTo>
                      <a:pt x="590209" y="309611"/>
                      <a:pt x="571185" y="437811"/>
                      <a:pt x="484962" y="523907"/>
                    </a:cubicBezTo>
                    <a:cubicBezTo>
                      <a:pt x="431337" y="577454"/>
                      <a:pt x="359911" y="607004"/>
                      <a:pt x="284035" y="607004"/>
                    </a:cubicBezTo>
                    <a:cubicBezTo>
                      <a:pt x="127053" y="607004"/>
                      <a:pt x="0" y="480026"/>
                      <a:pt x="0" y="323275"/>
                    </a:cubicBezTo>
                    <a:cubicBezTo>
                      <a:pt x="0" y="166525"/>
                      <a:pt x="127053" y="39658"/>
                      <a:pt x="284035" y="39658"/>
                    </a:cubicBezTo>
                    <a:close/>
                    <a:moveTo>
                      <a:pt x="506905" y="0"/>
                    </a:moveTo>
                    <a:cubicBezTo>
                      <a:pt x="507907" y="0"/>
                      <a:pt x="508908" y="111"/>
                      <a:pt x="509798" y="444"/>
                    </a:cubicBezTo>
                    <a:cubicBezTo>
                      <a:pt x="513470" y="1555"/>
                      <a:pt x="516251" y="4444"/>
                      <a:pt x="516919" y="8222"/>
                    </a:cubicBezTo>
                    <a:lnTo>
                      <a:pt x="531160" y="76661"/>
                    </a:lnTo>
                    <a:lnTo>
                      <a:pt x="599696" y="90771"/>
                    </a:lnTo>
                    <a:cubicBezTo>
                      <a:pt x="603367" y="91549"/>
                      <a:pt x="606371" y="94326"/>
                      <a:pt x="607484" y="97881"/>
                    </a:cubicBezTo>
                    <a:cubicBezTo>
                      <a:pt x="608485" y="101548"/>
                      <a:pt x="607595" y="105436"/>
                      <a:pt x="604925" y="108103"/>
                    </a:cubicBezTo>
                    <a:lnTo>
                      <a:pt x="555192" y="157766"/>
                    </a:lnTo>
                    <a:cubicBezTo>
                      <a:pt x="553189" y="159655"/>
                      <a:pt x="550630" y="160766"/>
                      <a:pt x="547849" y="160766"/>
                    </a:cubicBezTo>
                    <a:cubicBezTo>
                      <a:pt x="547181" y="160766"/>
                      <a:pt x="546514" y="160655"/>
                      <a:pt x="545846" y="160543"/>
                    </a:cubicBezTo>
                    <a:lnTo>
                      <a:pt x="498784" y="150877"/>
                    </a:lnTo>
                    <a:lnTo>
                      <a:pt x="305081" y="344307"/>
                    </a:lnTo>
                    <a:cubicBezTo>
                      <a:pt x="293510" y="355862"/>
                      <a:pt x="274707" y="355862"/>
                      <a:pt x="263136" y="344307"/>
                    </a:cubicBezTo>
                    <a:cubicBezTo>
                      <a:pt x="251565" y="332753"/>
                      <a:pt x="251565" y="313976"/>
                      <a:pt x="263136" y="302422"/>
                    </a:cubicBezTo>
                    <a:lnTo>
                      <a:pt x="456839" y="108992"/>
                    </a:lnTo>
                    <a:lnTo>
                      <a:pt x="447048" y="61995"/>
                    </a:lnTo>
                    <a:cubicBezTo>
                      <a:pt x="446380" y="58662"/>
                      <a:pt x="447493" y="55107"/>
                      <a:pt x="449941" y="52663"/>
                    </a:cubicBezTo>
                    <a:lnTo>
                      <a:pt x="499674" y="3000"/>
                    </a:lnTo>
                    <a:cubicBezTo>
                      <a:pt x="501565" y="1000"/>
                      <a:pt x="504235" y="0"/>
                      <a:pt x="50690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268" y="753"/>
              <a:ext cx="854" cy="854"/>
              <a:chOff x="2075333" y="5926205"/>
              <a:chExt cx="542851" cy="542851"/>
            </a:xfrm>
          </p:grpSpPr>
          <p:sp>
            <p:nvSpPr>
              <p:cNvPr id="25" name="椭圆 24"/>
              <p:cNvSpPr/>
              <p:nvPr/>
            </p:nvSpPr>
            <p:spPr bwMode="auto">
              <a:xfrm>
                <a:off x="2075333" y="5926205"/>
                <a:ext cx="542851" cy="542851"/>
              </a:xfrm>
              <a:prstGeom prst="ellipse">
                <a:avLst/>
              </a:prstGeom>
              <a:solidFill>
                <a:srgbClr val="004876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6" name="statistics_87578"/>
              <p:cNvSpPr>
                <a:spLocks noChangeAspect="1"/>
              </p:cNvSpPr>
              <p:nvPr/>
            </p:nvSpPr>
            <p:spPr bwMode="auto">
              <a:xfrm>
                <a:off x="2197154" y="6034609"/>
                <a:ext cx="319773" cy="320071"/>
              </a:xfrm>
              <a:custGeom>
                <a:avLst/>
                <a:gdLst>
                  <a:gd name="connsiteX0" fmla="*/ 30698 w 606862"/>
                  <a:gd name="connsiteY0" fmla="*/ 546106 h 607427"/>
                  <a:gd name="connsiteX1" fmla="*/ 576164 w 606862"/>
                  <a:gd name="connsiteY1" fmla="*/ 546106 h 607427"/>
                  <a:gd name="connsiteX2" fmla="*/ 606862 w 606862"/>
                  <a:gd name="connsiteY2" fmla="*/ 576767 h 607427"/>
                  <a:gd name="connsiteX3" fmla="*/ 576164 w 606862"/>
                  <a:gd name="connsiteY3" fmla="*/ 607427 h 607427"/>
                  <a:gd name="connsiteX4" fmla="*/ 30698 w 606862"/>
                  <a:gd name="connsiteY4" fmla="*/ 607427 h 607427"/>
                  <a:gd name="connsiteX5" fmla="*/ 0 w 606862"/>
                  <a:gd name="connsiteY5" fmla="*/ 576767 h 607427"/>
                  <a:gd name="connsiteX6" fmla="*/ 30698 w 606862"/>
                  <a:gd name="connsiteY6" fmla="*/ 546106 h 607427"/>
                  <a:gd name="connsiteX7" fmla="*/ 198504 w 606862"/>
                  <a:gd name="connsiteY7" fmla="*/ 351416 h 607427"/>
                  <a:gd name="connsiteX8" fmla="*/ 270873 w 606862"/>
                  <a:gd name="connsiteY8" fmla="*/ 351416 h 607427"/>
                  <a:gd name="connsiteX9" fmla="*/ 283319 w 606862"/>
                  <a:gd name="connsiteY9" fmla="*/ 363842 h 607427"/>
                  <a:gd name="connsiteX10" fmla="*/ 283319 w 606862"/>
                  <a:gd name="connsiteY10" fmla="*/ 492893 h 607427"/>
                  <a:gd name="connsiteX11" fmla="*/ 270873 w 606862"/>
                  <a:gd name="connsiteY11" fmla="*/ 505319 h 607427"/>
                  <a:gd name="connsiteX12" fmla="*/ 198504 w 606862"/>
                  <a:gd name="connsiteY12" fmla="*/ 505319 h 607427"/>
                  <a:gd name="connsiteX13" fmla="*/ 186151 w 606862"/>
                  <a:gd name="connsiteY13" fmla="*/ 492893 h 607427"/>
                  <a:gd name="connsiteX14" fmla="*/ 186151 w 606862"/>
                  <a:gd name="connsiteY14" fmla="*/ 363842 h 607427"/>
                  <a:gd name="connsiteX15" fmla="*/ 198504 w 606862"/>
                  <a:gd name="connsiteY15" fmla="*/ 351416 h 607427"/>
                  <a:gd name="connsiteX16" fmla="*/ 61066 w 606862"/>
                  <a:gd name="connsiteY16" fmla="*/ 296728 h 607427"/>
                  <a:gd name="connsiteX17" fmla="*/ 133435 w 606862"/>
                  <a:gd name="connsiteY17" fmla="*/ 296728 h 607427"/>
                  <a:gd name="connsiteX18" fmla="*/ 145788 w 606862"/>
                  <a:gd name="connsiteY18" fmla="*/ 309155 h 607427"/>
                  <a:gd name="connsiteX19" fmla="*/ 145788 w 606862"/>
                  <a:gd name="connsiteY19" fmla="*/ 492892 h 607427"/>
                  <a:gd name="connsiteX20" fmla="*/ 133435 w 606862"/>
                  <a:gd name="connsiteY20" fmla="*/ 505319 h 607427"/>
                  <a:gd name="connsiteX21" fmla="*/ 61066 w 606862"/>
                  <a:gd name="connsiteY21" fmla="*/ 505319 h 607427"/>
                  <a:gd name="connsiteX22" fmla="*/ 48620 w 606862"/>
                  <a:gd name="connsiteY22" fmla="*/ 492892 h 607427"/>
                  <a:gd name="connsiteX23" fmla="*/ 48620 w 606862"/>
                  <a:gd name="connsiteY23" fmla="*/ 309155 h 607427"/>
                  <a:gd name="connsiteX24" fmla="*/ 61066 w 606862"/>
                  <a:gd name="connsiteY24" fmla="*/ 296728 h 607427"/>
                  <a:gd name="connsiteX25" fmla="*/ 336059 w 606862"/>
                  <a:gd name="connsiteY25" fmla="*/ 197654 h 607427"/>
                  <a:gd name="connsiteX26" fmla="*/ 408428 w 606862"/>
                  <a:gd name="connsiteY26" fmla="*/ 197654 h 607427"/>
                  <a:gd name="connsiteX27" fmla="*/ 420781 w 606862"/>
                  <a:gd name="connsiteY27" fmla="*/ 210078 h 607427"/>
                  <a:gd name="connsiteX28" fmla="*/ 420781 w 606862"/>
                  <a:gd name="connsiteY28" fmla="*/ 492895 h 607427"/>
                  <a:gd name="connsiteX29" fmla="*/ 408428 w 606862"/>
                  <a:gd name="connsiteY29" fmla="*/ 505319 h 607427"/>
                  <a:gd name="connsiteX30" fmla="*/ 336059 w 606862"/>
                  <a:gd name="connsiteY30" fmla="*/ 505319 h 607427"/>
                  <a:gd name="connsiteX31" fmla="*/ 323613 w 606862"/>
                  <a:gd name="connsiteY31" fmla="*/ 492895 h 607427"/>
                  <a:gd name="connsiteX32" fmla="*/ 323613 w 606862"/>
                  <a:gd name="connsiteY32" fmla="*/ 210078 h 607427"/>
                  <a:gd name="connsiteX33" fmla="*/ 336059 w 606862"/>
                  <a:gd name="connsiteY33" fmla="*/ 197654 h 607427"/>
                  <a:gd name="connsiteX34" fmla="*/ 473498 w 606862"/>
                  <a:gd name="connsiteY34" fmla="*/ 88277 h 607427"/>
                  <a:gd name="connsiteX35" fmla="*/ 545960 w 606862"/>
                  <a:gd name="connsiteY35" fmla="*/ 88277 h 607427"/>
                  <a:gd name="connsiteX36" fmla="*/ 558313 w 606862"/>
                  <a:gd name="connsiteY36" fmla="*/ 100703 h 607427"/>
                  <a:gd name="connsiteX37" fmla="*/ 558313 w 606862"/>
                  <a:gd name="connsiteY37" fmla="*/ 492893 h 607427"/>
                  <a:gd name="connsiteX38" fmla="*/ 545960 w 606862"/>
                  <a:gd name="connsiteY38" fmla="*/ 505319 h 607427"/>
                  <a:gd name="connsiteX39" fmla="*/ 473498 w 606862"/>
                  <a:gd name="connsiteY39" fmla="*/ 505319 h 607427"/>
                  <a:gd name="connsiteX40" fmla="*/ 461145 w 606862"/>
                  <a:gd name="connsiteY40" fmla="*/ 492893 h 607427"/>
                  <a:gd name="connsiteX41" fmla="*/ 461145 w 606862"/>
                  <a:gd name="connsiteY41" fmla="*/ 100703 h 607427"/>
                  <a:gd name="connsiteX42" fmla="*/ 473498 w 606862"/>
                  <a:gd name="connsiteY42" fmla="*/ 88277 h 607427"/>
                  <a:gd name="connsiteX43" fmla="*/ 308658 w 606862"/>
                  <a:gd name="connsiteY43" fmla="*/ 0 h 607427"/>
                  <a:gd name="connsiteX44" fmla="*/ 465470 w 606862"/>
                  <a:gd name="connsiteY44" fmla="*/ 276 h 607427"/>
                  <a:gd name="connsiteX45" fmla="*/ 469158 w 606862"/>
                  <a:gd name="connsiteY45" fmla="*/ 2577 h 607427"/>
                  <a:gd name="connsiteX46" fmla="*/ 468697 w 606862"/>
                  <a:gd name="connsiteY46" fmla="*/ 6903 h 607427"/>
                  <a:gd name="connsiteX47" fmla="*/ 373282 w 606862"/>
                  <a:gd name="connsiteY47" fmla="*/ 131166 h 607427"/>
                  <a:gd name="connsiteX48" fmla="*/ 369318 w 606862"/>
                  <a:gd name="connsiteY48" fmla="*/ 132455 h 607427"/>
                  <a:gd name="connsiteX49" fmla="*/ 366644 w 606862"/>
                  <a:gd name="connsiteY49" fmla="*/ 129141 h 607427"/>
                  <a:gd name="connsiteX50" fmla="*/ 363141 w 606862"/>
                  <a:gd name="connsiteY50" fmla="*/ 77411 h 607427"/>
                  <a:gd name="connsiteX51" fmla="*/ 249197 w 606862"/>
                  <a:gd name="connsiteY51" fmla="*/ 133467 h 607427"/>
                  <a:gd name="connsiteX52" fmla="*/ 186786 w 606862"/>
                  <a:gd name="connsiteY52" fmla="*/ 238308 h 607427"/>
                  <a:gd name="connsiteX53" fmla="*/ 169178 w 606862"/>
                  <a:gd name="connsiteY53" fmla="*/ 248249 h 607427"/>
                  <a:gd name="connsiteX54" fmla="*/ 161434 w 606862"/>
                  <a:gd name="connsiteY54" fmla="*/ 246776 h 607427"/>
                  <a:gd name="connsiteX55" fmla="*/ 22875 w 606862"/>
                  <a:gd name="connsiteY55" fmla="*/ 189708 h 607427"/>
                  <a:gd name="connsiteX56" fmla="*/ 11813 w 606862"/>
                  <a:gd name="connsiteY56" fmla="*/ 163014 h 607427"/>
                  <a:gd name="connsiteX57" fmla="*/ 38547 w 606862"/>
                  <a:gd name="connsiteY57" fmla="*/ 151969 h 607427"/>
                  <a:gd name="connsiteX58" fmla="*/ 160696 w 606862"/>
                  <a:gd name="connsiteY58" fmla="*/ 202226 h 607427"/>
                  <a:gd name="connsiteX59" fmla="*/ 217116 w 606862"/>
                  <a:gd name="connsiteY59" fmla="*/ 107326 h 607427"/>
                  <a:gd name="connsiteX60" fmla="*/ 225689 w 606862"/>
                  <a:gd name="connsiteY60" fmla="*/ 99410 h 607427"/>
                  <a:gd name="connsiteX61" fmla="*/ 345072 w 606862"/>
                  <a:gd name="connsiteY61" fmla="*/ 40777 h 607427"/>
                  <a:gd name="connsiteX62" fmla="*/ 306169 w 606862"/>
                  <a:gd name="connsiteY62" fmla="*/ 6443 h 607427"/>
                  <a:gd name="connsiteX63" fmla="*/ 305155 w 606862"/>
                  <a:gd name="connsiteY63" fmla="*/ 2393 h 607427"/>
                  <a:gd name="connsiteX64" fmla="*/ 308658 w 606862"/>
                  <a:gd name="connsiteY64" fmla="*/ 0 h 6074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606862" h="607427">
                    <a:moveTo>
                      <a:pt x="30698" y="546106"/>
                    </a:moveTo>
                    <a:lnTo>
                      <a:pt x="576164" y="546106"/>
                    </a:lnTo>
                    <a:cubicBezTo>
                      <a:pt x="593126" y="546106"/>
                      <a:pt x="606862" y="559825"/>
                      <a:pt x="606862" y="576767"/>
                    </a:cubicBezTo>
                    <a:cubicBezTo>
                      <a:pt x="606862" y="593708"/>
                      <a:pt x="593126" y="607427"/>
                      <a:pt x="576164" y="607427"/>
                    </a:cubicBezTo>
                    <a:lnTo>
                      <a:pt x="30698" y="607427"/>
                    </a:lnTo>
                    <a:cubicBezTo>
                      <a:pt x="13736" y="607427"/>
                      <a:pt x="0" y="593708"/>
                      <a:pt x="0" y="576767"/>
                    </a:cubicBezTo>
                    <a:cubicBezTo>
                      <a:pt x="0" y="559825"/>
                      <a:pt x="13736" y="546106"/>
                      <a:pt x="30698" y="546106"/>
                    </a:cubicBezTo>
                    <a:close/>
                    <a:moveTo>
                      <a:pt x="198504" y="351416"/>
                    </a:moveTo>
                    <a:lnTo>
                      <a:pt x="270873" y="351416"/>
                    </a:lnTo>
                    <a:cubicBezTo>
                      <a:pt x="277788" y="351416"/>
                      <a:pt x="283319" y="357031"/>
                      <a:pt x="283319" y="363842"/>
                    </a:cubicBezTo>
                    <a:lnTo>
                      <a:pt x="283319" y="492893"/>
                    </a:lnTo>
                    <a:cubicBezTo>
                      <a:pt x="283319" y="499704"/>
                      <a:pt x="277788" y="505319"/>
                      <a:pt x="270873" y="505319"/>
                    </a:cubicBezTo>
                    <a:lnTo>
                      <a:pt x="198504" y="505319"/>
                    </a:lnTo>
                    <a:cubicBezTo>
                      <a:pt x="191682" y="505319"/>
                      <a:pt x="186151" y="499704"/>
                      <a:pt x="186151" y="492893"/>
                    </a:cubicBezTo>
                    <a:lnTo>
                      <a:pt x="186151" y="363842"/>
                    </a:lnTo>
                    <a:cubicBezTo>
                      <a:pt x="186151" y="357031"/>
                      <a:pt x="191682" y="351416"/>
                      <a:pt x="198504" y="351416"/>
                    </a:cubicBezTo>
                    <a:close/>
                    <a:moveTo>
                      <a:pt x="61066" y="296728"/>
                    </a:moveTo>
                    <a:lnTo>
                      <a:pt x="133435" y="296728"/>
                    </a:lnTo>
                    <a:cubicBezTo>
                      <a:pt x="140257" y="296728"/>
                      <a:pt x="145788" y="302343"/>
                      <a:pt x="145788" y="309155"/>
                    </a:cubicBezTo>
                    <a:lnTo>
                      <a:pt x="145788" y="492892"/>
                    </a:lnTo>
                    <a:cubicBezTo>
                      <a:pt x="145788" y="499704"/>
                      <a:pt x="140257" y="505319"/>
                      <a:pt x="133435" y="505319"/>
                    </a:cubicBezTo>
                    <a:lnTo>
                      <a:pt x="61066" y="505319"/>
                    </a:lnTo>
                    <a:cubicBezTo>
                      <a:pt x="54244" y="505319"/>
                      <a:pt x="48620" y="499704"/>
                      <a:pt x="48620" y="492892"/>
                    </a:cubicBezTo>
                    <a:lnTo>
                      <a:pt x="48620" y="309155"/>
                    </a:lnTo>
                    <a:cubicBezTo>
                      <a:pt x="48620" y="302343"/>
                      <a:pt x="54244" y="296728"/>
                      <a:pt x="61066" y="296728"/>
                    </a:cubicBezTo>
                    <a:close/>
                    <a:moveTo>
                      <a:pt x="336059" y="197654"/>
                    </a:moveTo>
                    <a:lnTo>
                      <a:pt x="408428" y="197654"/>
                    </a:lnTo>
                    <a:cubicBezTo>
                      <a:pt x="415250" y="197654"/>
                      <a:pt x="420781" y="203268"/>
                      <a:pt x="420781" y="210078"/>
                    </a:cubicBezTo>
                    <a:lnTo>
                      <a:pt x="420781" y="492895"/>
                    </a:lnTo>
                    <a:cubicBezTo>
                      <a:pt x="420781" y="499705"/>
                      <a:pt x="415250" y="505319"/>
                      <a:pt x="408428" y="505319"/>
                    </a:cubicBezTo>
                    <a:lnTo>
                      <a:pt x="336059" y="505319"/>
                    </a:lnTo>
                    <a:cubicBezTo>
                      <a:pt x="329237" y="505319"/>
                      <a:pt x="323613" y="499705"/>
                      <a:pt x="323613" y="492895"/>
                    </a:cubicBezTo>
                    <a:lnTo>
                      <a:pt x="323613" y="210078"/>
                    </a:lnTo>
                    <a:cubicBezTo>
                      <a:pt x="323613" y="203268"/>
                      <a:pt x="329237" y="197654"/>
                      <a:pt x="336059" y="197654"/>
                    </a:cubicBezTo>
                    <a:close/>
                    <a:moveTo>
                      <a:pt x="473498" y="88277"/>
                    </a:moveTo>
                    <a:lnTo>
                      <a:pt x="545960" y="88277"/>
                    </a:lnTo>
                    <a:cubicBezTo>
                      <a:pt x="552782" y="88277"/>
                      <a:pt x="558313" y="93800"/>
                      <a:pt x="558313" y="100703"/>
                    </a:cubicBezTo>
                    <a:lnTo>
                      <a:pt x="558313" y="492893"/>
                    </a:lnTo>
                    <a:cubicBezTo>
                      <a:pt x="558313" y="499704"/>
                      <a:pt x="552782" y="505319"/>
                      <a:pt x="545960" y="505319"/>
                    </a:cubicBezTo>
                    <a:lnTo>
                      <a:pt x="473498" y="505319"/>
                    </a:lnTo>
                    <a:cubicBezTo>
                      <a:pt x="466676" y="505319"/>
                      <a:pt x="461145" y="499704"/>
                      <a:pt x="461145" y="492893"/>
                    </a:cubicBezTo>
                    <a:lnTo>
                      <a:pt x="461145" y="100703"/>
                    </a:lnTo>
                    <a:cubicBezTo>
                      <a:pt x="461145" y="93800"/>
                      <a:pt x="466676" y="88277"/>
                      <a:pt x="473498" y="88277"/>
                    </a:cubicBezTo>
                    <a:close/>
                    <a:moveTo>
                      <a:pt x="308658" y="0"/>
                    </a:moveTo>
                    <a:lnTo>
                      <a:pt x="465470" y="276"/>
                    </a:lnTo>
                    <a:cubicBezTo>
                      <a:pt x="467037" y="276"/>
                      <a:pt x="468420" y="1197"/>
                      <a:pt x="469158" y="2577"/>
                    </a:cubicBezTo>
                    <a:cubicBezTo>
                      <a:pt x="469895" y="3958"/>
                      <a:pt x="469711" y="5615"/>
                      <a:pt x="468697" y="6903"/>
                    </a:cubicBezTo>
                    <a:lnTo>
                      <a:pt x="373282" y="131166"/>
                    </a:lnTo>
                    <a:cubicBezTo>
                      <a:pt x="372360" y="132363"/>
                      <a:pt x="370701" y="132915"/>
                      <a:pt x="369318" y="132455"/>
                    </a:cubicBezTo>
                    <a:cubicBezTo>
                      <a:pt x="367843" y="131994"/>
                      <a:pt x="366737" y="130706"/>
                      <a:pt x="366644" y="129141"/>
                    </a:cubicBezTo>
                    <a:lnTo>
                      <a:pt x="363141" y="77411"/>
                    </a:lnTo>
                    <a:lnTo>
                      <a:pt x="249197" y="133467"/>
                    </a:lnTo>
                    <a:lnTo>
                      <a:pt x="186786" y="238308"/>
                    </a:lnTo>
                    <a:cubicBezTo>
                      <a:pt x="183006" y="244659"/>
                      <a:pt x="176276" y="248249"/>
                      <a:pt x="169178" y="248249"/>
                    </a:cubicBezTo>
                    <a:cubicBezTo>
                      <a:pt x="166596" y="248249"/>
                      <a:pt x="164015" y="247789"/>
                      <a:pt x="161434" y="246776"/>
                    </a:cubicBezTo>
                    <a:lnTo>
                      <a:pt x="22875" y="189708"/>
                    </a:lnTo>
                    <a:cubicBezTo>
                      <a:pt x="12458" y="185381"/>
                      <a:pt x="7480" y="173507"/>
                      <a:pt x="11813" y="163014"/>
                    </a:cubicBezTo>
                    <a:cubicBezTo>
                      <a:pt x="16053" y="152613"/>
                      <a:pt x="28038" y="147642"/>
                      <a:pt x="38547" y="151969"/>
                    </a:cubicBezTo>
                    <a:lnTo>
                      <a:pt x="160696" y="202226"/>
                    </a:lnTo>
                    <a:lnTo>
                      <a:pt x="217116" y="107326"/>
                    </a:lnTo>
                    <a:cubicBezTo>
                      <a:pt x="219144" y="103920"/>
                      <a:pt x="222094" y="101251"/>
                      <a:pt x="225689" y="99410"/>
                    </a:cubicBezTo>
                    <a:lnTo>
                      <a:pt x="345072" y="40777"/>
                    </a:lnTo>
                    <a:lnTo>
                      <a:pt x="306169" y="6443"/>
                    </a:lnTo>
                    <a:cubicBezTo>
                      <a:pt x="305063" y="5431"/>
                      <a:pt x="304602" y="3774"/>
                      <a:pt x="305155" y="2393"/>
                    </a:cubicBezTo>
                    <a:cubicBezTo>
                      <a:pt x="305708" y="920"/>
                      <a:pt x="307091" y="0"/>
                      <a:pt x="30865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95" y="753"/>
              <a:ext cx="854" cy="854"/>
              <a:chOff x="631544" y="5926205"/>
              <a:chExt cx="542851" cy="542851"/>
            </a:xfrm>
          </p:grpSpPr>
          <p:sp>
            <p:nvSpPr>
              <p:cNvPr id="23" name="椭圆 22"/>
              <p:cNvSpPr/>
              <p:nvPr/>
            </p:nvSpPr>
            <p:spPr bwMode="auto">
              <a:xfrm>
                <a:off x="631544" y="5926205"/>
                <a:ext cx="542851" cy="542851"/>
              </a:xfrm>
              <a:prstGeom prst="ellipse">
                <a:avLst/>
              </a:prstGeom>
              <a:solidFill>
                <a:srgbClr val="00B0F0"/>
              </a:solidFill>
              <a:ln w="9525" cap="flat" cmpd="sng" algn="ctr">
                <a:solidFill>
                  <a:srgbClr val="00B0F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387" tIns="45693" rIns="91387" bIns="45693" numCol="1" rtlCol="0" anchor="t" anchorCtr="0" compatLnSpc="1"/>
              <a:lstStyle/>
              <a:p>
                <a:pPr>
                  <a:defRPr/>
                </a:pPr>
                <a:endParaRPr lang="zh-CN" altLang="en-US" sz="135">
                  <a:solidFill>
                    <a:srgbClr val="3D3D3D"/>
                  </a:solidFill>
                </a:endParaRPr>
              </a:p>
            </p:txBody>
          </p:sp>
          <p:sp>
            <p:nvSpPr>
              <p:cNvPr id="24" name="internet_149772"/>
              <p:cNvSpPr>
                <a:spLocks noChangeAspect="1"/>
              </p:cNvSpPr>
              <p:nvPr/>
            </p:nvSpPr>
            <p:spPr bwMode="auto">
              <a:xfrm>
                <a:off x="742934" y="6038226"/>
                <a:ext cx="320071" cy="318809"/>
              </a:xfrm>
              <a:custGeom>
                <a:avLst/>
                <a:gdLst>
                  <a:gd name="connsiteX0" fmla="*/ 413221 w 587145"/>
                  <a:gd name="connsiteY0" fmla="*/ 444471 h 584830"/>
                  <a:gd name="connsiteX1" fmla="*/ 498283 w 587145"/>
                  <a:gd name="connsiteY1" fmla="*/ 489234 h 584830"/>
                  <a:gd name="connsiteX2" fmla="*/ 505878 w 587145"/>
                  <a:gd name="connsiteY2" fmla="*/ 494545 h 584830"/>
                  <a:gd name="connsiteX3" fmla="*/ 317526 w 587145"/>
                  <a:gd name="connsiteY3" fmla="*/ 584830 h 584830"/>
                  <a:gd name="connsiteX4" fmla="*/ 310691 w 587145"/>
                  <a:gd name="connsiteY4" fmla="*/ 579519 h 584830"/>
                  <a:gd name="connsiteX5" fmla="*/ 413221 w 587145"/>
                  <a:gd name="connsiteY5" fmla="*/ 444471 h 584830"/>
                  <a:gd name="connsiteX6" fmla="*/ 173924 w 587145"/>
                  <a:gd name="connsiteY6" fmla="*/ 444471 h 584830"/>
                  <a:gd name="connsiteX7" fmla="*/ 276454 w 587145"/>
                  <a:gd name="connsiteY7" fmla="*/ 579519 h 584830"/>
                  <a:gd name="connsiteX8" fmla="*/ 269619 w 587145"/>
                  <a:gd name="connsiteY8" fmla="*/ 584830 h 584830"/>
                  <a:gd name="connsiteX9" fmla="*/ 81267 w 587145"/>
                  <a:gd name="connsiteY9" fmla="*/ 494545 h 584830"/>
                  <a:gd name="connsiteX10" fmla="*/ 88102 w 587145"/>
                  <a:gd name="connsiteY10" fmla="*/ 489234 h 584830"/>
                  <a:gd name="connsiteX11" fmla="*/ 173924 w 587145"/>
                  <a:gd name="connsiteY11" fmla="*/ 444471 h 584830"/>
                  <a:gd name="connsiteX12" fmla="*/ 303868 w 587145"/>
                  <a:gd name="connsiteY12" fmla="*/ 424002 h 584830"/>
                  <a:gd name="connsiteX13" fmla="*/ 393420 w 587145"/>
                  <a:gd name="connsiteY13" fmla="*/ 438412 h 584830"/>
                  <a:gd name="connsiteX14" fmla="*/ 303868 w 587145"/>
                  <a:gd name="connsiteY14" fmla="*/ 559000 h 584830"/>
                  <a:gd name="connsiteX15" fmla="*/ 283277 w 587145"/>
                  <a:gd name="connsiteY15" fmla="*/ 424002 h 584830"/>
                  <a:gd name="connsiteX16" fmla="*/ 283277 w 587145"/>
                  <a:gd name="connsiteY16" fmla="*/ 559000 h 584830"/>
                  <a:gd name="connsiteX17" fmla="*/ 193725 w 587145"/>
                  <a:gd name="connsiteY17" fmla="*/ 438412 h 584830"/>
                  <a:gd name="connsiteX18" fmla="*/ 283277 w 587145"/>
                  <a:gd name="connsiteY18" fmla="*/ 424002 h 584830"/>
                  <a:gd name="connsiteX19" fmla="*/ 445135 w 587145"/>
                  <a:gd name="connsiteY19" fmla="*/ 302650 h 584830"/>
                  <a:gd name="connsiteX20" fmla="*/ 587145 w 587145"/>
                  <a:gd name="connsiteY20" fmla="*/ 302650 h 584830"/>
                  <a:gd name="connsiteX21" fmla="*/ 519557 w 587145"/>
                  <a:gd name="connsiteY21" fmla="*/ 479439 h 584830"/>
                  <a:gd name="connsiteX22" fmla="*/ 510445 w 587145"/>
                  <a:gd name="connsiteY22" fmla="*/ 473369 h 584830"/>
                  <a:gd name="connsiteX23" fmla="*/ 420834 w 587145"/>
                  <a:gd name="connsiteY23" fmla="*/ 426326 h 584830"/>
                  <a:gd name="connsiteX24" fmla="*/ 445135 w 587145"/>
                  <a:gd name="connsiteY24" fmla="*/ 302650 h 584830"/>
                  <a:gd name="connsiteX25" fmla="*/ 303868 w 587145"/>
                  <a:gd name="connsiteY25" fmla="*/ 302650 h 584830"/>
                  <a:gd name="connsiteX26" fmla="*/ 424611 w 587145"/>
                  <a:gd name="connsiteY26" fmla="*/ 302650 h 584830"/>
                  <a:gd name="connsiteX27" fmla="*/ 401070 w 587145"/>
                  <a:gd name="connsiteY27" fmla="*/ 419494 h 584830"/>
                  <a:gd name="connsiteX28" fmla="*/ 303868 w 587145"/>
                  <a:gd name="connsiteY28" fmla="*/ 404319 h 584830"/>
                  <a:gd name="connsiteX29" fmla="*/ 161803 w 587145"/>
                  <a:gd name="connsiteY29" fmla="*/ 302650 h 584830"/>
                  <a:gd name="connsiteX30" fmla="*/ 283277 w 587145"/>
                  <a:gd name="connsiteY30" fmla="*/ 302650 h 584830"/>
                  <a:gd name="connsiteX31" fmla="*/ 283277 w 587145"/>
                  <a:gd name="connsiteY31" fmla="*/ 404319 h 584830"/>
                  <a:gd name="connsiteX32" fmla="*/ 185339 w 587145"/>
                  <a:gd name="connsiteY32" fmla="*/ 419494 h 584830"/>
                  <a:gd name="connsiteX33" fmla="*/ 161803 w 587145"/>
                  <a:gd name="connsiteY33" fmla="*/ 302650 h 584830"/>
                  <a:gd name="connsiteX34" fmla="*/ 0 w 587145"/>
                  <a:gd name="connsiteY34" fmla="*/ 302650 h 584830"/>
                  <a:gd name="connsiteX35" fmla="*/ 142010 w 587145"/>
                  <a:gd name="connsiteY35" fmla="*/ 302650 h 584830"/>
                  <a:gd name="connsiteX36" fmla="*/ 166311 w 587145"/>
                  <a:gd name="connsiteY36" fmla="*/ 426326 h 584830"/>
                  <a:gd name="connsiteX37" fmla="*/ 75941 w 587145"/>
                  <a:gd name="connsiteY37" fmla="*/ 473369 h 584830"/>
                  <a:gd name="connsiteX38" fmla="*/ 67588 w 587145"/>
                  <a:gd name="connsiteY38" fmla="*/ 479439 h 584830"/>
                  <a:gd name="connsiteX39" fmla="*/ 0 w 587145"/>
                  <a:gd name="connsiteY39" fmla="*/ 302650 h 584830"/>
                  <a:gd name="connsiteX40" fmla="*/ 398032 w 587145"/>
                  <a:gd name="connsiteY40" fmla="*/ 156320 h 584830"/>
                  <a:gd name="connsiteX41" fmla="*/ 424611 w 587145"/>
                  <a:gd name="connsiteY41" fmla="*/ 282180 h 584830"/>
                  <a:gd name="connsiteX42" fmla="*/ 303868 w 587145"/>
                  <a:gd name="connsiteY42" fmla="*/ 282180 h 584830"/>
                  <a:gd name="connsiteX43" fmla="*/ 303868 w 587145"/>
                  <a:gd name="connsiteY43" fmla="*/ 170726 h 584830"/>
                  <a:gd name="connsiteX44" fmla="*/ 398032 w 587145"/>
                  <a:gd name="connsiteY44" fmla="*/ 156320 h 584830"/>
                  <a:gd name="connsiteX45" fmla="*/ 189135 w 587145"/>
                  <a:gd name="connsiteY45" fmla="*/ 156320 h 584830"/>
                  <a:gd name="connsiteX46" fmla="*/ 283277 w 587145"/>
                  <a:gd name="connsiteY46" fmla="*/ 170726 h 584830"/>
                  <a:gd name="connsiteX47" fmla="*/ 283277 w 587145"/>
                  <a:gd name="connsiteY47" fmla="*/ 282180 h 584830"/>
                  <a:gd name="connsiteX48" fmla="*/ 161803 w 587145"/>
                  <a:gd name="connsiteY48" fmla="*/ 282180 h 584830"/>
                  <a:gd name="connsiteX49" fmla="*/ 189135 w 587145"/>
                  <a:gd name="connsiteY49" fmla="*/ 156320 h 584830"/>
                  <a:gd name="connsiteX50" fmla="*/ 72907 w 587145"/>
                  <a:gd name="connsiteY50" fmla="*/ 99421 h 584830"/>
                  <a:gd name="connsiteX51" fmla="*/ 82020 w 587145"/>
                  <a:gd name="connsiteY51" fmla="*/ 106246 h 584830"/>
                  <a:gd name="connsiteX52" fmla="*/ 169357 w 587145"/>
                  <a:gd name="connsiteY52" fmla="*/ 150230 h 584830"/>
                  <a:gd name="connsiteX53" fmla="*/ 142017 w 587145"/>
                  <a:gd name="connsiteY53" fmla="*/ 282180 h 584830"/>
                  <a:gd name="connsiteX54" fmla="*/ 0 w 587145"/>
                  <a:gd name="connsiteY54" fmla="*/ 282180 h 584830"/>
                  <a:gd name="connsiteX55" fmla="*/ 72907 w 587145"/>
                  <a:gd name="connsiteY55" fmla="*/ 99421 h 584830"/>
                  <a:gd name="connsiteX56" fmla="*/ 514198 w 587145"/>
                  <a:gd name="connsiteY56" fmla="*/ 98690 h 584830"/>
                  <a:gd name="connsiteX57" fmla="*/ 587145 w 587145"/>
                  <a:gd name="connsiteY57" fmla="*/ 282180 h 584830"/>
                  <a:gd name="connsiteX58" fmla="*/ 445050 w 587145"/>
                  <a:gd name="connsiteY58" fmla="*/ 282180 h 584830"/>
                  <a:gd name="connsiteX59" fmla="*/ 416935 w 587145"/>
                  <a:gd name="connsiteY59" fmla="*/ 149491 h 584830"/>
                  <a:gd name="connsiteX60" fmla="*/ 505080 w 587145"/>
                  <a:gd name="connsiteY60" fmla="*/ 105514 h 584830"/>
                  <a:gd name="connsiteX61" fmla="*/ 303868 w 587145"/>
                  <a:gd name="connsiteY61" fmla="*/ 25830 h 584830"/>
                  <a:gd name="connsiteX62" fmla="*/ 389643 w 587145"/>
                  <a:gd name="connsiteY62" fmla="*/ 137333 h 584830"/>
                  <a:gd name="connsiteX63" fmla="*/ 303868 w 587145"/>
                  <a:gd name="connsiteY63" fmla="*/ 150228 h 584830"/>
                  <a:gd name="connsiteX64" fmla="*/ 283277 w 587145"/>
                  <a:gd name="connsiteY64" fmla="*/ 25830 h 584830"/>
                  <a:gd name="connsiteX65" fmla="*/ 283277 w 587145"/>
                  <a:gd name="connsiteY65" fmla="*/ 150228 h 584830"/>
                  <a:gd name="connsiteX66" fmla="*/ 197502 w 587145"/>
                  <a:gd name="connsiteY66" fmla="*/ 137333 h 584830"/>
                  <a:gd name="connsiteX67" fmla="*/ 283277 w 587145"/>
                  <a:gd name="connsiteY67" fmla="*/ 25830 h 584830"/>
                  <a:gd name="connsiteX68" fmla="*/ 314425 w 587145"/>
                  <a:gd name="connsiteY68" fmla="*/ 0 h 584830"/>
                  <a:gd name="connsiteX69" fmla="*/ 499786 w 587145"/>
                  <a:gd name="connsiteY69" fmla="*/ 84194 h 584830"/>
                  <a:gd name="connsiteX70" fmla="*/ 492949 w 587145"/>
                  <a:gd name="connsiteY70" fmla="*/ 89503 h 584830"/>
                  <a:gd name="connsiteX71" fmla="*/ 408625 w 587145"/>
                  <a:gd name="connsiteY71" fmla="*/ 131221 h 584830"/>
                  <a:gd name="connsiteX72" fmla="*/ 309107 w 587145"/>
                  <a:gd name="connsiteY72" fmla="*/ 4551 h 584830"/>
                  <a:gd name="connsiteX73" fmla="*/ 271871 w 587145"/>
                  <a:gd name="connsiteY73" fmla="*/ 0 h 584830"/>
                  <a:gd name="connsiteX74" fmla="*/ 277185 w 587145"/>
                  <a:gd name="connsiteY74" fmla="*/ 4551 h 584830"/>
                  <a:gd name="connsiteX75" fmla="*/ 177731 w 587145"/>
                  <a:gd name="connsiteY75" fmla="*/ 131221 h 584830"/>
                  <a:gd name="connsiteX76" fmla="*/ 93461 w 587145"/>
                  <a:gd name="connsiteY76" fmla="*/ 89503 h 584830"/>
                  <a:gd name="connsiteX77" fmla="*/ 86628 w 587145"/>
                  <a:gd name="connsiteY77" fmla="*/ 84194 h 584830"/>
                  <a:gd name="connsiteX78" fmla="*/ 271871 w 587145"/>
                  <a:gd name="connsiteY78" fmla="*/ 0 h 584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587145" h="584830">
                    <a:moveTo>
                      <a:pt x="413221" y="444471"/>
                    </a:moveTo>
                    <a:cubicBezTo>
                      <a:pt x="442841" y="455851"/>
                      <a:pt x="471701" y="470267"/>
                      <a:pt x="498283" y="489234"/>
                    </a:cubicBezTo>
                    <a:lnTo>
                      <a:pt x="505878" y="494545"/>
                    </a:lnTo>
                    <a:cubicBezTo>
                      <a:pt x="457271" y="545378"/>
                      <a:pt x="391196" y="578760"/>
                      <a:pt x="317526" y="584830"/>
                    </a:cubicBezTo>
                    <a:lnTo>
                      <a:pt x="310691" y="579519"/>
                    </a:lnTo>
                    <a:cubicBezTo>
                      <a:pt x="355501" y="542343"/>
                      <a:pt x="389677" y="496062"/>
                      <a:pt x="413221" y="444471"/>
                    </a:cubicBezTo>
                    <a:close/>
                    <a:moveTo>
                      <a:pt x="173924" y="444471"/>
                    </a:moveTo>
                    <a:cubicBezTo>
                      <a:pt x="196708" y="496062"/>
                      <a:pt x="231644" y="542343"/>
                      <a:pt x="276454" y="579519"/>
                    </a:cubicBezTo>
                    <a:lnTo>
                      <a:pt x="269619" y="584830"/>
                    </a:lnTo>
                    <a:cubicBezTo>
                      <a:pt x="195949" y="578760"/>
                      <a:pt x="129114" y="545378"/>
                      <a:pt x="81267" y="494545"/>
                    </a:cubicBezTo>
                    <a:lnTo>
                      <a:pt x="88102" y="489234"/>
                    </a:lnTo>
                    <a:cubicBezTo>
                      <a:pt x="114684" y="470267"/>
                      <a:pt x="143544" y="455851"/>
                      <a:pt x="173924" y="444471"/>
                    </a:cubicBezTo>
                    <a:close/>
                    <a:moveTo>
                      <a:pt x="303868" y="424002"/>
                    </a:moveTo>
                    <a:cubicBezTo>
                      <a:pt x="334225" y="424760"/>
                      <a:pt x="364581" y="430069"/>
                      <a:pt x="393420" y="438412"/>
                    </a:cubicBezTo>
                    <a:cubicBezTo>
                      <a:pt x="372929" y="483917"/>
                      <a:pt x="342573" y="525630"/>
                      <a:pt x="303868" y="559000"/>
                    </a:cubicBezTo>
                    <a:close/>
                    <a:moveTo>
                      <a:pt x="283277" y="424002"/>
                    </a:moveTo>
                    <a:lnTo>
                      <a:pt x="283277" y="559000"/>
                    </a:lnTo>
                    <a:cubicBezTo>
                      <a:pt x="244572" y="524871"/>
                      <a:pt x="214216" y="483917"/>
                      <a:pt x="193725" y="438412"/>
                    </a:cubicBezTo>
                    <a:cubicBezTo>
                      <a:pt x="222564" y="430069"/>
                      <a:pt x="252161" y="424760"/>
                      <a:pt x="283277" y="424002"/>
                    </a:cubicBezTo>
                    <a:close/>
                    <a:moveTo>
                      <a:pt x="445135" y="302650"/>
                    </a:moveTo>
                    <a:lnTo>
                      <a:pt x="587145" y="302650"/>
                    </a:lnTo>
                    <a:cubicBezTo>
                      <a:pt x="584867" y="369420"/>
                      <a:pt x="559806" y="430879"/>
                      <a:pt x="519557" y="479439"/>
                    </a:cubicBezTo>
                    <a:lnTo>
                      <a:pt x="510445" y="473369"/>
                    </a:lnTo>
                    <a:cubicBezTo>
                      <a:pt x="482346" y="452883"/>
                      <a:pt x="451970" y="437708"/>
                      <a:pt x="420834" y="426326"/>
                    </a:cubicBezTo>
                    <a:cubicBezTo>
                      <a:pt x="435263" y="386871"/>
                      <a:pt x="443616" y="345140"/>
                      <a:pt x="445135" y="302650"/>
                    </a:cubicBezTo>
                    <a:close/>
                    <a:moveTo>
                      <a:pt x="303868" y="302650"/>
                    </a:moveTo>
                    <a:lnTo>
                      <a:pt x="424611" y="302650"/>
                    </a:lnTo>
                    <a:cubicBezTo>
                      <a:pt x="423852" y="342863"/>
                      <a:pt x="415498" y="382316"/>
                      <a:pt x="401070" y="419494"/>
                    </a:cubicBezTo>
                    <a:cubicBezTo>
                      <a:pt x="369935" y="410389"/>
                      <a:pt x="337281" y="405078"/>
                      <a:pt x="303868" y="404319"/>
                    </a:cubicBezTo>
                    <a:close/>
                    <a:moveTo>
                      <a:pt x="161803" y="302650"/>
                    </a:moveTo>
                    <a:lnTo>
                      <a:pt x="283277" y="302650"/>
                    </a:lnTo>
                    <a:lnTo>
                      <a:pt x="283277" y="404319"/>
                    </a:lnTo>
                    <a:cubicBezTo>
                      <a:pt x="249872" y="405078"/>
                      <a:pt x="217225" y="410389"/>
                      <a:pt x="185339" y="419494"/>
                    </a:cubicBezTo>
                    <a:cubicBezTo>
                      <a:pt x="170913" y="382316"/>
                      <a:pt x="163321" y="342863"/>
                      <a:pt x="161803" y="302650"/>
                    </a:cubicBezTo>
                    <a:close/>
                    <a:moveTo>
                      <a:pt x="0" y="302650"/>
                    </a:moveTo>
                    <a:lnTo>
                      <a:pt x="142010" y="302650"/>
                    </a:lnTo>
                    <a:cubicBezTo>
                      <a:pt x="142769" y="345140"/>
                      <a:pt x="151123" y="386871"/>
                      <a:pt x="166311" y="426326"/>
                    </a:cubicBezTo>
                    <a:cubicBezTo>
                      <a:pt x="134416" y="437708"/>
                      <a:pt x="104039" y="452883"/>
                      <a:pt x="75941" y="473369"/>
                    </a:cubicBezTo>
                    <a:lnTo>
                      <a:pt x="67588" y="479439"/>
                    </a:lnTo>
                    <a:cubicBezTo>
                      <a:pt x="27339" y="430879"/>
                      <a:pt x="2278" y="369420"/>
                      <a:pt x="0" y="302650"/>
                    </a:cubicBezTo>
                    <a:close/>
                    <a:moveTo>
                      <a:pt x="398032" y="156320"/>
                    </a:moveTo>
                    <a:cubicBezTo>
                      <a:pt x="414739" y="195746"/>
                      <a:pt x="423852" y="238205"/>
                      <a:pt x="424611" y="282180"/>
                    </a:cubicBezTo>
                    <a:lnTo>
                      <a:pt x="303868" y="282180"/>
                    </a:lnTo>
                    <a:lnTo>
                      <a:pt x="303868" y="170726"/>
                    </a:lnTo>
                    <a:cubicBezTo>
                      <a:pt x="335762" y="169967"/>
                      <a:pt x="367657" y="164660"/>
                      <a:pt x="398032" y="156320"/>
                    </a:cubicBezTo>
                    <a:close/>
                    <a:moveTo>
                      <a:pt x="189135" y="156320"/>
                    </a:moveTo>
                    <a:cubicBezTo>
                      <a:pt x="219503" y="164660"/>
                      <a:pt x="251390" y="169967"/>
                      <a:pt x="283277" y="170726"/>
                    </a:cubicBezTo>
                    <a:lnTo>
                      <a:pt x="283277" y="282180"/>
                    </a:lnTo>
                    <a:lnTo>
                      <a:pt x="161803" y="282180"/>
                    </a:lnTo>
                    <a:cubicBezTo>
                      <a:pt x="163321" y="238205"/>
                      <a:pt x="172432" y="195746"/>
                      <a:pt x="189135" y="156320"/>
                    </a:cubicBezTo>
                    <a:close/>
                    <a:moveTo>
                      <a:pt x="72907" y="99421"/>
                    </a:moveTo>
                    <a:lnTo>
                      <a:pt x="82020" y="106246"/>
                    </a:lnTo>
                    <a:cubicBezTo>
                      <a:pt x="109361" y="124446"/>
                      <a:pt x="138979" y="138854"/>
                      <a:pt x="169357" y="150230"/>
                    </a:cubicBezTo>
                    <a:cubicBezTo>
                      <a:pt x="152649" y="191180"/>
                      <a:pt x="142776" y="235922"/>
                      <a:pt x="142017" y="282180"/>
                    </a:cubicBezTo>
                    <a:lnTo>
                      <a:pt x="0" y="282180"/>
                    </a:lnTo>
                    <a:cubicBezTo>
                      <a:pt x="2278" y="212413"/>
                      <a:pt x="29618" y="148713"/>
                      <a:pt x="72907" y="99421"/>
                    </a:cubicBezTo>
                    <a:close/>
                    <a:moveTo>
                      <a:pt x="514198" y="98690"/>
                    </a:moveTo>
                    <a:cubicBezTo>
                      <a:pt x="557510" y="147975"/>
                      <a:pt x="584865" y="212423"/>
                      <a:pt x="587145" y="282180"/>
                    </a:cubicBezTo>
                    <a:lnTo>
                      <a:pt x="445050" y="282180"/>
                    </a:lnTo>
                    <a:cubicBezTo>
                      <a:pt x="443530" y="235928"/>
                      <a:pt x="434412" y="191193"/>
                      <a:pt x="416935" y="149491"/>
                    </a:cubicBezTo>
                    <a:cubicBezTo>
                      <a:pt x="448090" y="138876"/>
                      <a:pt x="477724" y="124470"/>
                      <a:pt x="505080" y="105514"/>
                    </a:cubicBezTo>
                    <a:close/>
                    <a:moveTo>
                      <a:pt x="303868" y="25830"/>
                    </a:moveTo>
                    <a:cubicBezTo>
                      <a:pt x="339544" y="57688"/>
                      <a:pt x="369148" y="95614"/>
                      <a:pt x="389643" y="137333"/>
                    </a:cubicBezTo>
                    <a:cubicBezTo>
                      <a:pt x="361557" y="144918"/>
                      <a:pt x="332713" y="149469"/>
                      <a:pt x="303868" y="150228"/>
                    </a:cubicBezTo>
                    <a:close/>
                    <a:moveTo>
                      <a:pt x="283277" y="25830"/>
                    </a:moveTo>
                    <a:lnTo>
                      <a:pt x="283277" y="150228"/>
                    </a:lnTo>
                    <a:cubicBezTo>
                      <a:pt x="253673" y="149469"/>
                      <a:pt x="225588" y="144918"/>
                      <a:pt x="197502" y="137333"/>
                    </a:cubicBezTo>
                    <a:cubicBezTo>
                      <a:pt x="217997" y="95614"/>
                      <a:pt x="246842" y="57688"/>
                      <a:pt x="283277" y="25830"/>
                    </a:cubicBezTo>
                    <a:close/>
                    <a:moveTo>
                      <a:pt x="314425" y="0"/>
                    </a:moveTo>
                    <a:cubicBezTo>
                      <a:pt x="386594" y="5310"/>
                      <a:pt x="451926" y="36408"/>
                      <a:pt x="499786" y="84194"/>
                    </a:cubicBezTo>
                    <a:lnTo>
                      <a:pt x="492949" y="89503"/>
                    </a:lnTo>
                    <a:cubicBezTo>
                      <a:pt x="467120" y="106949"/>
                      <a:pt x="438252" y="121360"/>
                      <a:pt x="408625" y="131221"/>
                    </a:cubicBezTo>
                    <a:cubicBezTo>
                      <a:pt x="385834" y="82677"/>
                      <a:pt x="352409" y="39442"/>
                      <a:pt x="309107" y="4551"/>
                    </a:cubicBezTo>
                    <a:close/>
                    <a:moveTo>
                      <a:pt x="271871" y="0"/>
                    </a:moveTo>
                    <a:lnTo>
                      <a:pt x="277185" y="4551"/>
                    </a:lnTo>
                    <a:cubicBezTo>
                      <a:pt x="234670" y="39442"/>
                      <a:pt x="201266" y="82677"/>
                      <a:pt x="177731" y="131221"/>
                    </a:cubicBezTo>
                    <a:cubicBezTo>
                      <a:pt x="148122" y="121360"/>
                      <a:pt x="120032" y="106949"/>
                      <a:pt x="93461" y="89503"/>
                    </a:cubicBezTo>
                    <a:lnTo>
                      <a:pt x="86628" y="84194"/>
                    </a:lnTo>
                    <a:cubicBezTo>
                      <a:pt x="135216" y="36408"/>
                      <a:pt x="199747" y="5310"/>
                      <a:pt x="2718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 rot="5400000" flipH="1">
            <a:off x="10260965" y="4908550"/>
            <a:ext cx="1478280" cy="1692910"/>
            <a:chOff x="527" y="527"/>
            <a:chExt cx="2328" cy="2666"/>
          </a:xfrm>
        </p:grpSpPr>
        <p:cxnSp>
          <p:nvCxnSpPr>
            <p:cNvPr id="34" name="直接箭头连接符 33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箭头连接符 35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图片包含 游戏机, 男人&#10;&#10;描述已自动生成"/>
          <p:cNvPicPr>
            <a:picLocks noChangeAspect="1"/>
          </p:cNvPicPr>
          <p:nvPr/>
        </p:nvPicPr>
        <p:blipFill>
          <a:blip r:embed="rId2"/>
          <a:srcRect l="2533" t="5997" r="2533" b="390"/>
          <a:stretch>
            <a:fillRect/>
          </a:stretch>
        </p:blipFill>
        <p:spPr>
          <a:xfrm>
            <a:off x="952455" y="1525108"/>
            <a:ext cx="3691065" cy="3605964"/>
          </a:xfrm>
          <a:prstGeom prst="ellipse">
            <a:avLst/>
          </a:prstGeom>
          <a:ln w="5715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矩形 81"/>
          <p:cNvSpPr/>
          <p:nvPr/>
        </p:nvSpPr>
        <p:spPr>
          <a:xfrm>
            <a:off x="0" y="0"/>
            <a:ext cx="2882900" cy="6858000"/>
          </a:xfrm>
          <a:prstGeom prst="rect">
            <a:avLst/>
          </a:prstGeom>
          <a:solidFill>
            <a:srgbClr val="259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/>
          </a:p>
        </p:txBody>
      </p:sp>
      <p:grpSp>
        <p:nvGrpSpPr>
          <p:cNvPr id="83" name="组合 82"/>
          <p:cNvGrpSpPr/>
          <p:nvPr/>
        </p:nvGrpSpPr>
        <p:grpSpPr>
          <a:xfrm>
            <a:off x="7933267" y="2786380"/>
            <a:ext cx="5895340" cy="5895340"/>
            <a:chOff x="1043608" y="1565627"/>
            <a:chExt cx="1329725" cy="1329725"/>
          </a:xfrm>
          <a:solidFill>
            <a:schemeClr val="accent1"/>
          </a:solidFill>
        </p:grpSpPr>
        <p:sp>
          <p:nvSpPr>
            <p:cNvPr id="84" name="椭圆 52"/>
            <p:cNvSpPr>
              <a:spLocks noChangeAspect="1"/>
            </p:cNvSpPr>
            <p:nvPr/>
          </p:nvSpPr>
          <p:spPr>
            <a:xfrm>
              <a:off x="1043608" y="1565627"/>
              <a:ext cx="1203693" cy="1329725"/>
            </a:xfrm>
            <a:custGeom>
              <a:avLst/>
              <a:gdLst/>
              <a:ahLst/>
              <a:cxnLst/>
              <a:rect l="l" t="t" r="r" b="b"/>
              <a:pathLst>
                <a:path w="1203693" h="1329725">
                  <a:moveTo>
                    <a:pt x="664863" y="0"/>
                  </a:moveTo>
                  <a:cubicBezTo>
                    <a:pt x="887338" y="0"/>
                    <a:pt x="1084292" y="109272"/>
                    <a:pt x="1203693" y="278000"/>
                  </a:cubicBezTo>
                  <a:lnTo>
                    <a:pt x="1012715" y="378651"/>
                  </a:lnTo>
                  <a:cubicBezTo>
                    <a:pt x="931320" y="276575"/>
                    <a:pt x="805593" y="212335"/>
                    <a:pt x="664863" y="212335"/>
                  </a:cubicBezTo>
                  <a:cubicBezTo>
                    <a:pt x="414938" y="212335"/>
                    <a:pt x="212335" y="414938"/>
                    <a:pt x="212335" y="664863"/>
                  </a:cubicBezTo>
                  <a:cubicBezTo>
                    <a:pt x="212335" y="914787"/>
                    <a:pt x="414938" y="1117390"/>
                    <a:pt x="664863" y="1117390"/>
                  </a:cubicBezTo>
                  <a:cubicBezTo>
                    <a:pt x="805594" y="1117390"/>
                    <a:pt x="931320" y="1053150"/>
                    <a:pt x="1012715" y="951073"/>
                  </a:cubicBezTo>
                  <a:lnTo>
                    <a:pt x="1203693" y="1051724"/>
                  </a:lnTo>
                  <a:cubicBezTo>
                    <a:pt x="1084293" y="1220453"/>
                    <a:pt x="887339" y="1329725"/>
                    <a:pt x="664863" y="1329725"/>
                  </a:cubicBezTo>
                  <a:cubicBezTo>
                    <a:pt x="297669" y="1329725"/>
                    <a:pt x="0" y="1032056"/>
                    <a:pt x="0" y="664863"/>
                  </a:cubicBezTo>
                  <a:cubicBezTo>
                    <a:pt x="0" y="297669"/>
                    <a:pt x="297669" y="0"/>
                    <a:pt x="664863" y="0"/>
                  </a:cubicBezTo>
                  <a:close/>
                </a:path>
              </a:pathLst>
            </a:custGeom>
            <a:solidFill>
              <a:srgbClr val="2590FE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85" name="椭圆 52"/>
            <p:cNvSpPr>
              <a:spLocks noChangeAspect="1"/>
            </p:cNvSpPr>
            <p:nvPr/>
          </p:nvSpPr>
          <p:spPr>
            <a:xfrm>
              <a:off x="2085421" y="1882061"/>
              <a:ext cx="287912" cy="696856"/>
            </a:xfrm>
            <a:custGeom>
              <a:avLst/>
              <a:gdLst/>
              <a:ahLst/>
              <a:cxnLst/>
              <a:rect l="l" t="t" r="r" b="b"/>
              <a:pathLst>
                <a:path w="287912" h="696856">
                  <a:moveTo>
                    <a:pt x="187012" y="0"/>
                  </a:moveTo>
                  <a:cubicBezTo>
                    <a:pt x="251619" y="100475"/>
                    <a:pt x="287912" y="220214"/>
                    <a:pt x="287912" y="348429"/>
                  </a:cubicBezTo>
                  <a:cubicBezTo>
                    <a:pt x="287912" y="476643"/>
                    <a:pt x="251620" y="596381"/>
                    <a:pt x="187013" y="696856"/>
                  </a:cubicBezTo>
                  <a:lnTo>
                    <a:pt x="1" y="598295"/>
                  </a:lnTo>
                  <a:cubicBezTo>
                    <a:pt x="47858" y="526842"/>
                    <a:pt x="75578" y="440873"/>
                    <a:pt x="75578" y="348429"/>
                  </a:cubicBezTo>
                  <a:cubicBezTo>
                    <a:pt x="75578" y="255984"/>
                    <a:pt x="47858" y="170014"/>
                    <a:pt x="0" y="98561"/>
                  </a:cubicBezTo>
                  <a:close/>
                </a:path>
              </a:pathLst>
            </a:cu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sp>
        <p:nvSpPr>
          <p:cNvPr id="86" name="Freeform 29"/>
          <p:cNvSpPr>
            <a:spLocks noEditPoints="1"/>
          </p:cNvSpPr>
          <p:nvPr/>
        </p:nvSpPr>
        <p:spPr bwMode="auto">
          <a:xfrm>
            <a:off x="9848851" y="4284133"/>
            <a:ext cx="2349500" cy="2942167"/>
          </a:xfrm>
          <a:custGeom>
            <a:avLst/>
            <a:gdLst>
              <a:gd name="T0" fmla="*/ 82914 w 7035"/>
              <a:gd name="T1" fmla="*/ 62447 h 8816"/>
              <a:gd name="T2" fmla="*/ 80094 w 7035"/>
              <a:gd name="T3" fmla="*/ 66892 h 8816"/>
              <a:gd name="T4" fmla="*/ 78719 w 7035"/>
              <a:gd name="T5" fmla="*/ 72781 h 8816"/>
              <a:gd name="T6" fmla="*/ 79581 w 7035"/>
              <a:gd name="T7" fmla="*/ 79042 h 8816"/>
              <a:gd name="T8" fmla="*/ 82821 w 7035"/>
              <a:gd name="T9" fmla="*/ 84674 h 8816"/>
              <a:gd name="T10" fmla="*/ 154689 w 7035"/>
              <a:gd name="T11" fmla="*/ 157083 h 8816"/>
              <a:gd name="T12" fmla="*/ 158440 w 7035"/>
              <a:gd name="T13" fmla="*/ 164112 h 8816"/>
              <a:gd name="T14" fmla="*/ 159932 w 7035"/>
              <a:gd name="T15" fmla="*/ 173980 h 8816"/>
              <a:gd name="T16" fmla="*/ 157625 w 7035"/>
              <a:gd name="T17" fmla="*/ 183709 h 8816"/>
              <a:gd name="T18" fmla="*/ 152218 w 7035"/>
              <a:gd name="T19" fmla="*/ 191483 h 8816"/>
              <a:gd name="T20" fmla="*/ 146299 w 7035"/>
              <a:gd name="T21" fmla="*/ 195929 h 8816"/>
              <a:gd name="T22" fmla="*/ 137887 w 7035"/>
              <a:gd name="T23" fmla="*/ 198815 h 8816"/>
              <a:gd name="T24" fmla="*/ 127913 w 7035"/>
              <a:gd name="T25" fmla="*/ 198582 h 8816"/>
              <a:gd name="T26" fmla="*/ 118615 w 7035"/>
              <a:gd name="T27" fmla="*/ 194532 h 8816"/>
              <a:gd name="T28" fmla="*/ 51011 w 7035"/>
              <a:gd name="T29" fmla="*/ 126895 h 8816"/>
              <a:gd name="T30" fmla="*/ 45675 w 7035"/>
              <a:gd name="T31" fmla="*/ 117585 h 8816"/>
              <a:gd name="T32" fmla="*/ 43647 w 7035"/>
              <a:gd name="T33" fmla="*/ 109555 h 8816"/>
              <a:gd name="T34" fmla="*/ 43344 w 7035"/>
              <a:gd name="T35" fmla="*/ 25486 h 8816"/>
              <a:gd name="T36" fmla="*/ 40455 w 7035"/>
              <a:gd name="T37" fmla="*/ 16874 h 8816"/>
              <a:gd name="T38" fmla="*/ 33720 w 7035"/>
              <a:gd name="T39" fmla="*/ 11079 h 8816"/>
              <a:gd name="T40" fmla="*/ 26380 w 7035"/>
              <a:gd name="T41" fmla="*/ 9403 h 8816"/>
              <a:gd name="T42" fmla="*/ 19039 w 7035"/>
              <a:gd name="T43" fmla="*/ 11079 h 8816"/>
              <a:gd name="T44" fmla="*/ 12304 w 7035"/>
              <a:gd name="T45" fmla="*/ 16874 h 8816"/>
              <a:gd name="T46" fmla="*/ 9415 w 7035"/>
              <a:gd name="T47" fmla="*/ 25463 h 8816"/>
              <a:gd name="T48" fmla="*/ 52759 w 7035"/>
              <a:gd name="T49" fmla="*/ 143118 h 8816"/>
              <a:gd name="T50" fmla="*/ 26100 w 7035"/>
              <a:gd name="T51" fmla="*/ 205192 h 8816"/>
              <a:gd name="T52" fmla="*/ 23 w 7035"/>
              <a:gd name="T53" fmla="*/ 26324 h 8816"/>
              <a:gd name="T54" fmla="*/ 1025 w 7035"/>
              <a:gd name="T55" fmla="*/ 19109 h 8816"/>
              <a:gd name="T56" fmla="*/ 3845 w 7035"/>
              <a:gd name="T57" fmla="*/ 12685 h 8816"/>
              <a:gd name="T58" fmla="*/ 8180 w 7035"/>
              <a:gd name="T59" fmla="*/ 7285 h 8816"/>
              <a:gd name="T60" fmla="*/ 13796 w 7035"/>
              <a:gd name="T61" fmla="*/ 3189 h 8816"/>
              <a:gd name="T62" fmla="*/ 20414 w 7035"/>
              <a:gd name="T63" fmla="*/ 675 h 8816"/>
              <a:gd name="T64" fmla="*/ 26380 w 7035"/>
              <a:gd name="T65" fmla="*/ 0 h 8816"/>
              <a:gd name="T66" fmla="*/ 32345 w 7035"/>
              <a:gd name="T67" fmla="*/ 675 h 8816"/>
              <a:gd name="T68" fmla="*/ 38963 w 7035"/>
              <a:gd name="T69" fmla="*/ 3189 h 8816"/>
              <a:gd name="T70" fmla="*/ 44580 w 7035"/>
              <a:gd name="T71" fmla="*/ 7285 h 8816"/>
              <a:gd name="T72" fmla="*/ 48937 w 7035"/>
              <a:gd name="T73" fmla="*/ 12685 h 8816"/>
              <a:gd name="T74" fmla="*/ 51757 w 7035"/>
              <a:gd name="T75" fmla="*/ 19109 h 8816"/>
              <a:gd name="T76" fmla="*/ 52759 w 7035"/>
              <a:gd name="T77" fmla="*/ 26324 h 8816"/>
              <a:gd name="T78" fmla="*/ 53039 w 7035"/>
              <a:gd name="T79" fmla="*/ 108857 h 8816"/>
              <a:gd name="T80" fmla="*/ 55789 w 7035"/>
              <a:gd name="T81" fmla="*/ 117120 h 8816"/>
              <a:gd name="T82" fmla="*/ 121574 w 7035"/>
              <a:gd name="T83" fmla="*/ 184826 h 8816"/>
              <a:gd name="T84" fmla="*/ 126585 w 7035"/>
              <a:gd name="T85" fmla="*/ 188271 h 8816"/>
              <a:gd name="T86" fmla="*/ 132853 w 7035"/>
              <a:gd name="T87" fmla="*/ 189784 h 8816"/>
              <a:gd name="T88" fmla="*/ 139238 w 7035"/>
              <a:gd name="T89" fmla="*/ 188830 h 8816"/>
              <a:gd name="T90" fmla="*/ 143759 w 7035"/>
              <a:gd name="T91" fmla="*/ 186409 h 8816"/>
              <a:gd name="T92" fmla="*/ 147208 w 7035"/>
              <a:gd name="T93" fmla="*/ 182941 h 8816"/>
              <a:gd name="T94" fmla="*/ 150028 w 7035"/>
              <a:gd name="T95" fmla="*/ 177029 h 8816"/>
              <a:gd name="T96" fmla="*/ 150401 w 7035"/>
              <a:gd name="T97" fmla="*/ 170629 h 8816"/>
              <a:gd name="T98" fmla="*/ 148676 w 7035"/>
              <a:gd name="T99" fmla="*/ 165089 h 8816"/>
              <a:gd name="T100" fmla="*/ 145577 w 7035"/>
              <a:gd name="T101" fmla="*/ 160853 h 8816"/>
              <a:gd name="T102" fmla="*/ 72963 w 7035"/>
              <a:gd name="T103" fmla="*/ 87002 h 8816"/>
              <a:gd name="T104" fmla="*/ 69608 w 7035"/>
              <a:gd name="T105" fmla="*/ 77669 h 8816"/>
              <a:gd name="T106" fmla="*/ 69934 w 7035"/>
              <a:gd name="T107" fmla="*/ 67823 h 8816"/>
              <a:gd name="T108" fmla="*/ 73150 w 7035"/>
              <a:gd name="T109" fmla="*/ 59933 h 8816"/>
              <a:gd name="T110" fmla="*/ 77111 w 7035"/>
              <a:gd name="T111" fmla="*/ 54882 h 8816"/>
              <a:gd name="T112" fmla="*/ 163381 w 7035"/>
              <a:gd name="T113" fmla="*/ 6447 h 8816"/>
              <a:gd name="T114" fmla="*/ 22628 w 7035"/>
              <a:gd name="T115" fmla="*/ 185222 h 8816"/>
              <a:gd name="T116" fmla="*/ 126118 w 7035"/>
              <a:gd name="T117" fmla="*/ 30071 h 881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035" h="8816">
                <a:moveTo>
                  <a:pt x="4404" y="3894"/>
                </a:moveTo>
                <a:lnTo>
                  <a:pt x="6106" y="2192"/>
                </a:lnTo>
                <a:lnTo>
                  <a:pt x="5692" y="2133"/>
                </a:lnTo>
                <a:lnTo>
                  <a:pt x="5623" y="1642"/>
                </a:lnTo>
                <a:lnTo>
                  <a:pt x="5131" y="1573"/>
                </a:lnTo>
                <a:lnTo>
                  <a:pt x="5074" y="1165"/>
                </a:lnTo>
                <a:lnTo>
                  <a:pt x="3595" y="2644"/>
                </a:lnTo>
                <a:lnTo>
                  <a:pt x="3595" y="2643"/>
                </a:lnTo>
                <a:lnTo>
                  <a:pt x="3586" y="2652"/>
                </a:lnTo>
                <a:lnTo>
                  <a:pt x="3571" y="2668"/>
                </a:lnTo>
                <a:lnTo>
                  <a:pt x="3558" y="2683"/>
                </a:lnTo>
                <a:lnTo>
                  <a:pt x="3543" y="2700"/>
                </a:lnTo>
                <a:lnTo>
                  <a:pt x="3531" y="2717"/>
                </a:lnTo>
                <a:lnTo>
                  <a:pt x="3518" y="2733"/>
                </a:lnTo>
                <a:lnTo>
                  <a:pt x="3506" y="2750"/>
                </a:lnTo>
                <a:lnTo>
                  <a:pt x="3494" y="2768"/>
                </a:lnTo>
                <a:lnTo>
                  <a:pt x="3484" y="2784"/>
                </a:lnTo>
                <a:lnTo>
                  <a:pt x="3473" y="2802"/>
                </a:lnTo>
                <a:lnTo>
                  <a:pt x="3463" y="2820"/>
                </a:lnTo>
                <a:lnTo>
                  <a:pt x="3454" y="2838"/>
                </a:lnTo>
                <a:lnTo>
                  <a:pt x="3445" y="2856"/>
                </a:lnTo>
                <a:lnTo>
                  <a:pt x="3437" y="2874"/>
                </a:lnTo>
                <a:lnTo>
                  <a:pt x="3429" y="2893"/>
                </a:lnTo>
                <a:lnTo>
                  <a:pt x="3422" y="2912"/>
                </a:lnTo>
                <a:lnTo>
                  <a:pt x="3416" y="2931"/>
                </a:lnTo>
                <a:lnTo>
                  <a:pt x="3407" y="2955"/>
                </a:lnTo>
                <a:lnTo>
                  <a:pt x="3401" y="2979"/>
                </a:lnTo>
                <a:lnTo>
                  <a:pt x="3395" y="3004"/>
                </a:lnTo>
                <a:lnTo>
                  <a:pt x="3390" y="3028"/>
                </a:lnTo>
                <a:lnTo>
                  <a:pt x="3385" y="3053"/>
                </a:lnTo>
                <a:lnTo>
                  <a:pt x="3382" y="3077"/>
                </a:lnTo>
                <a:lnTo>
                  <a:pt x="3379" y="3102"/>
                </a:lnTo>
                <a:lnTo>
                  <a:pt x="3378" y="3127"/>
                </a:lnTo>
                <a:lnTo>
                  <a:pt x="3377" y="3152"/>
                </a:lnTo>
                <a:lnTo>
                  <a:pt x="3377" y="3177"/>
                </a:lnTo>
                <a:lnTo>
                  <a:pt x="3378" y="3201"/>
                </a:lnTo>
                <a:lnTo>
                  <a:pt x="3379" y="3226"/>
                </a:lnTo>
                <a:lnTo>
                  <a:pt x="3382" y="3251"/>
                </a:lnTo>
                <a:lnTo>
                  <a:pt x="3385" y="3275"/>
                </a:lnTo>
                <a:lnTo>
                  <a:pt x="3390" y="3300"/>
                </a:lnTo>
                <a:lnTo>
                  <a:pt x="3395" y="3324"/>
                </a:lnTo>
                <a:lnTo>
                  <a:pt x="3400" y="3348"/>
                </a:lnTo>
                <a:lnTo>
                  <a:pt x="3407" y="3372"/>
                </a:lnTo>
                <a:lnTo>
                  <a:pt x="3415" y="3396"/>
                </a:lnTo>
                <a:lnTo>
                  <a:pt x="3423" y="3420"/>
                </a:lnTo>
                <a:lnTo>
                  <a:pt x="3432" y="3443"/>
                </a:lnTo>
                <a:lnTo>
                  <a:pt x="3443" y="3466"/>
                </a:lnTo>
                <a:lnTo>
                  <a:pt x="3453" y="3489"/>
                </a:lnTo>
                <a:lnTo>
                  <a:pt x="3465" y="3511"/>
                </a:lnTo>
                <a:lnTo>
                  <a:pt x="3477" y="3534"/>
                </a:lnTo>
                <a:lnTo>
                  <a:pt x="3491" y="3555"/>
                </a:lnTo>
                <a:lnTo>
                  <a:pt x="3506" y="3577"/>
                </a:lnTo>
                <a:lnTo>
                  <a:pt x="3520" y="3597"/>
                </a:lnTo>
                <a:lnTo>
                  <a:pt x="3537" y="3617"/>
                </a:lnTo>
                <a:lnTo>
                  <a:pt x="3554" y="3638"/>
                </a:lnTo>
                <a:lnTo>
                  <a:pt x="3570" y="3657"/>
                </a:lnTo>
                <a:lnTo>
                  <a:pt x="3589" y="3677"/>
                </a:lnTo>
                <a:lnTo>
                  <a:pt x="6532" y="6626"/>
                </a:lnTo>
                <a:lnTo>
                  <a:pt x="6533" y="6626"/>
                </a:lnTo>
                <a:lnTo>
                  <a:pt x="6533" y="6627"/>
                </a:lnTo>
                <a:lnTo>
                  <a:pt x="6555" y="6650"/>
                </a:lnTo>
                <a:lnTo>
                  <a:pt x="6578" y="6674"/>
                </a:lnTo>
                <a:lnTo>
                  <a:pt x="6599" y="6699"/>
                </a:lnTo>
                <a:lnTo>
                  <a:pt x="6619" y="6723"/>
                </a:lnTo>
                <a:lnTo>
                  <a:pt x="6638" y="6749"/>
                </a:lnTo>
                <a:lnTo>
                  <a:pt x="6657" y="6774"/>
                </a:lnTo>
                <a:lnTo>
                  <a:pt x="6675" y="6800"/>
                </a:lnTo>
                <a:lnTo>
                  <a:pt x="6692" y="6826"/>
                </a:lnTo>
                <a:lnTo>
                  <a:pt x="6708" y="6854"/>
                </a:lnTo>
                <a:lnTo>
                  <a:pt x="6724" y="6881"/>
                </a:lnTo>
                <a:lnTo>
                  <a:pt x="6739" y="6908"/>
                </a:lnTo>
                <a:lnTo>
                  <a:pt x="6752" y="6936"/>
                </a:lnTo>
                <a:lnTo>
                  <a:pt x="6765" y="6964"/>
                </a:lnTo>
                <a:lnTo>
                  <a:pt x="6777" y="6992"/>
                </a:lnTo>
                <a:lnTo>
                  <a:pt x="6789" y="7022"/>
                </a:lnTo>
                <a:lnTo>
                  <a:pt x="6799" y="7051"/>
                </a:lnTo>
                <a:lnTo>
                  <a:pt x="6812" y="7088"/>
                </a:lnTo>
                <a:lnTo>
                  <a:pt x="6823" y="7126"/>
                </a:lnTo>
                <a:lnTo>
                  <a:pt x="6833" y="7165"/>
                </a:lnTo>
                <a:lnTo>
                  <a:pt x="6841" y="7202"/>
                </a:lnTo>
                <a:lnTo>
                  <a:pt x="6848" y="7241"/>
                </a:lnTo>
                <a:lnTo>
                  <a:pt x="6853" y="7279"/>
                </a:lnTo>
                <a:lnTo>
                  <a:pt x="6859" y="7319"/>
                </a:lnTo>
                <a:lnTo>
                  <a:pt x="6862" y="7358"/>
                </a:lnTo>
                <a:lnTo>
                  <a:pt x="6863" y="7396"/>
                </a:lnTo>
                <a:lnTo>
                  <a:pt x="6864" y="7436"/>
                </a:lnTo>
                <a:lnTo>
                  <a:pt x="6863" y="7475"/>
                </a:lnTo>
                <a:lnTo>
                  <a:pt x="6860" y="7514"/>
                </a:lnTo>
                <a:lnTo>
                  <a:pt x="6857" y="7553"/>
                </a:lnTo>
                <a:lnTo>
                  <a:pt x="6851" y="7591"/>
                </a:lnTo>
                <a:lnTo>
                  <a:pt x="6845" y="7630"/>
                </a:lnTo>
                <a:lnTo>
                  <a:pt x="6838" y="7669"/>
                </a:lnTo>
                <a:lnTo>
                  <a:pt x="6828" y="7707"/>
                </a:lnTo>
                <a:lnTo>
                  <a:pt x="6818" y="7745"/>
                </a:lnTo>
                <a:lnTo>
                  <a:pt x="6806" y="7782"/>
                </a:lnTo>
                <a:lnTo>
                  <a:pt x="6794" y="7820"/>
                </a:lnTo>
                <a:lnTo>
                  <a:pt x="6779" y="7857"/>
                </a:lnTo>
                <a:lnTo>
                  <a:pt x="6764" y="7893"/>
                </a:lnTo>
                <a:lnTo>
                  <a:pt x="6746" y="7930"/>
                </a:lnTo>
                <a:lnTo>
                  <a:pt x="6728" y="7965"/>
                </a:lnTo>
                <a:lnTo>
                  <a:pt x="6708" y="7999"/>
                </a:lnTo>
                <a:lnTo>
                  <a:pt x="6688" y="8034"/>
                </a:lnTo>
                <a:lnTo>
                  <a:pt x="6665" y="8068"/>
                </a:lnTo>
                <a:lnTo>
                  <a:pt x="6641" y="8101"/>
                </a:lnTo>
                <a:lnTo>
                  <a:pt x="6616" y="8134"/>
                </a:lnTo>
                <a:lnTo>
                  <a:pt x="6589" y="8165"/>
                </a:lnTo>
                <a:lnTo>
                  <a:pt x="6561" y="8197"/>
                </a:lnTo>
                <a:lnTo>
                  <a:pt x="6533" y="8227"/>
                </a:lnTo>
                <a:lnTo>
                  <a:pt x="6532" y="8227"/>
                </a:lnTo>
                <a:lnTo>
                  <a:pt x="6531" y="8227"/>
                </a:lnTo>
                <a:lnTo>
                  <a:pt x="6508" y="8250"/>
                </a:lnTo>
                <a:lnTo>
                  <a:pt x="6484" y="8272"/>
                </a:lnTo>
                <a:lnTo>
                  <a:pt x="6460" y="8293"/>
                </a:lnTo>
                <a:lnTo>
                  <a:pt x="6435" y="8314"/>
                </a:lnTo>
                <a:lnTo>
                  <a:pt x="6410" y="8332"/>
                </a:lnTo>
                <a:lnTo>
                  <a:pt x="6384" y="8351"/>
                </a:lnTo>
                <a:lnTo>
                  <a:pt x="6358" y="8369"/>
                </a:lnTo>
                <a:lnTo>
                  <a:pt x="6332" y="8387"/>
                </a:lnTo>
                <a:lnTo>
                  <a:pt x="6305" y="8402"/>
                </a:lnTo>
                <a:lnTo>
                  <a:pt x="6278" y="8418"/>
                </a:lnTo>
                <a:lnTo>
                  <a:pt x="6250" y="8433"/>
                </a:lnTo>
                <a:lnTo>
                  <a:pt x="6222" y="8446"/>
                </a:lnTo>
                <a:lnTo>
                  <a:pt x="6194" y="8459"/>
                </a:lnTo>
                <a:lnTo>
                  <a:pt x="6166" y="8471"/>
                </a:lnTo>
                <a:lnTo>
                  <a:pt x="6136" y="8483"/>
                </a:lnTo>
                <a:lnTo>
                  <a:pt x="6107" y="8493"/>
                </a:lnTo>
                <a:lnTo>
                  <a:pt x="6070" y="8506"/>
                </a:lnTo>
                <a:lnTo>
                  <a:pt x="6032" y="8517"/>
                </a:lnTo>
                <a:lnTo>
                  <a:pt x="5995" y="8527"/>
                </a:lnTo>
                <a:lnTo>
                  <a:pt x="5956" y="8535"/>
                </a:lnTo>
                <a:lnTo>
                  <a:pt x="5917" y="8542"/>
                </a:lnTo>
                <a:lnTo>
                  <a:pt x="5879" y="8548"/>
                </a:lnTo>
                <a:lnTo>
                  <a:pt x="5840" y="8553"/>
                </a:lnTo>
                <a:lnTo>
                  <a:pt x="5800" y="8556"/>
                </a:lnTo>
                <a:lnTo>
                  <a:pt x="5762" y="8557"/>
                </a:lnTo>
                <a:lnTo>
                  <a:pt x="5722" y="8558"/>
                </a:lnTo>
                <a:lnTo>
                  <a:pt x="5684" y="8557"/>
                </a:lnTo>
                <a:lnTo>
                  <a:pt x="5644" y="8555"/>
                </a:lnTo>
                <a:lnTo>
                  <a:pt x="5605" y="8551"/>
                </a:lnTo>
                <a:lnTo>
                  <a:pt x="5567" y="8545"/>
                </a:lnTo>
                <a:lnTo>
                  <a:pt x="5528" y="8539"/>
                </a:lnTo>
                <a:lnTo>
                  <a:pt x="5489" y="8532"/>
                </a:lnTo>
                <a:lnTo>
                  <a:pt x="5451" y="8522"/>
                </a:lnTo>
                <a:lnTo>
                  <a:pt x="5413" y="8512"/>
                </a:lnTo>
                <a:lnTo>
                  <a:pt x="5376" y="8500"/>
                </a:lnTo>
                <a:lnTo>
                  <a:pt x="5338" y="8488"/>
                </a:lnTo>
                <a:lnTo>
                  <a:pt x="5302" y="8473"/>
                </a:lnTo>
                <a:lnTo>
                  <a:pt x="5265" y="8458"/>
                </a:lnTo>
                <a:lnTo>
                  <a:pt x="5229" y="8441"/>
                </a:lnTo>
                <a:lnTo>
                  <a:pt x="5193" y="8422"/>
                </a:lnTo>
                <a:lnTo>
                  <a:pt x="5159" y="8402"/>
                </a:lnTo>
                <a:lnTo>
                  <a:pt x="5124" y="8381"/>
                </a:lnTo>
                <a:lnTo>
                  <a:pt x="5090" y="8358"/>
                </a:lnTo>
                <a:lnTo>
                  <a:pt x="5057" y="8336"/>
                </a:lnTo>
                <a:lnTo>
                  <a:pt x="5025" y="8310"/>
                </a:lnTo>
                <a:lnTo>
                  <a:pt x="4993" y="8283"/>
                </a:lnTo>
                <a:lnTo>
                  <a:pt x="4961" y="8256"/>
                </a:lnTo>
                <a:lnTo>
                  <a:pt x="4932" y="8227"/>
                </a:lnTo>
                <a:lnTo>
                  <a:pt x="4932" y="8226"/>
                </a:lnTo>
                <a:lnTo>
                  <a:pt x="2325" y="5605"/>
                </a:lnTo>
                <a:lnTo>
                  <a:pt x="2290" y="5568"/>
                </a:lnTo>
                <a:lnTo>
                  <a:pt x="2254" y="5530"/>
                </a:lnTo>
                <a:lnTo>
                  <a:pt x="2221" y="5492"/>
                </a:lnTo>
                <a:lnTo>
                  <a:pt x="2189" y="5452"/>
                </a:lnTo>
                <a:lnTo>
                  <a:pt x="2158" y="5411"/>
                </a:lnTo>
                <a:lnTo>
                  <a:pt x="2129" y="5371"/>
                </a:lnTo>
                <a:lnTo>
                  <a:pt x="2102" y="5329"/>
                </a:lnTo>
                <a:lnTo>
                  <a:pt x="2075" y="5286"/>
                </a:lnTo>
                <a:lnTo>
                  <a:pt x="2056" y="5254"/>
                </a:lnTo>
                <a:lnTo>
                  <a:pt x="2038" y="5221"/>
                </a:lnTo>
                <a:lnTo>
                  <a:pt x="2020" y="5188"/>
                </a:lnTo>
                <a:lnTo>
                  <a:pt x="2005" y="5156"/>
                </a:lnTo>
                <a:lnTo>
                  <a:pt x="1989" y="5120"/>
                </a:lnTo>
                <a:lnTo>
                  <a:pt x="1973" y="5087"/>
                </a:lnTo>
                <a:lnTo>
                  <a:pt x="1960" y="5052"/>
                </a:lnTo>
                <a:lnTo>
                  <a:pt x="1947" y="5019"/>
                </a:lnTo>
                <a:lnTo>
                  <a:pt x="1937" y="4989"/>
                </a:lnTo>
                <a:lnTo>
                  <a:pt x="1928" y="4958"/>
                </a:lnTo>
                <a:lnTo>
                  <a:pt x="1919" y="4928"/>
                </a:lnTo>
                <a:lnTo>
                  <a:pt x="1911" y="4898"/>
                </a:lnTo>
                <a:lnTo>
                  <a:pt x="1902" y="4867"/>
                </a:lnTo>
                <a:lnTo>
                  <a:pt x="1895" y="4835"/>
                </a:lnTo>
                <a:lnTo>
                  <a:pt x="1889" y="4803"/>
                </a:lnTo>
                <a:lnTo>
                  <a:pt x="1884" y="4772"/>
                </a:lnTo>
                <a:lnTo>
                  <a:pt x="1878" y="4739"/>
                </a:lnTo>
                <a:lnTo>
                  <a:pt x="1873" y="4707"/>
                </a:lnTo>
                <a:lnTo>
                  <a:pt x="1870" y="4673"/>
                </a:lnTo>
                <a:lnTo>
                  <a:pt x="1867" y="4641"/>
                </a:lnTo>
                <a:lnTo>
                  <a:pt x="1864" y="4608"/>
                </a:lnTo>
                <a:lnTo>
                  <a:pt x="1863" y="4573"/>
                </a:lnTo>
                <a:lnTo>
                  <a:pt x="1862" y="4540"/>
                </a:lnTo>
                <a:lnTo>
                  <a:pt x="1862" y="4505"/>
                </a:lnTo>
                <a:lnTo>
                  <a:pt x="1861" y="1132"/>
                </a:lnTo>
                <a:lnTo>
                  <a:pt x="1860" y="1132"/>
                </a:lnTo>
                <a:lnTo>
                  <a:pt x="1860" y="1131"/>
                </a:lnTo>
                <a:lnTo>
                  <a:pt x="1861" y="1131"/>
                </a:lnTo>
                <a:lnTo>
                  <a:pt x="1860" y="1095"/>
                </a:lnTo>
                <a:lnTo>
                  <a:pt x="1857" y="1057"/>
                </a:lnTo>
                <a:lnTo>
                  <a:pt x="1852" y="1022"/>
                </a:lnTo>
                <a:lnTo>
                  <a:pt x="1846" y="985"/>
                </a:lnTo>
                <a:lnTo>
                  <a:pt x="1838" y="951"/>
                </a:lnTo>
                <a:lnTo>
                  <a:pt x="1827" y="916"/>
                </a:lnTo>
                <a:lnTo>
                  <a:pt x="1816" y="882"/>
                </a:lnTo>
                <a:lnTo>
                  <a:pt x="1803" y="849"/>
                </a:lnTo>
                <a:lnTo>
                  <a:pt x="1789" y="817"/>
                </a:lnTo>
                <a:lnTo>
                  <a:pt x="1772" y="786"/>
                </a:lnTo>
                <a:lnTo>
                  <a:pt x="1755" y="755"/>
                </a:lnTo>
                <a:lnTo>
                  <a:pt x="1736" y="725"/>
                </a:lnTo>
                <a:lnTo>
                  <a:pt x="1716" y="697"/>
                </a:lnTo>
                <a:lnTo>
                  <a:pt x="1694" y="669"/>
                </a:lnTo>
                <a:lnTo>
                  <a:pt x="1671" y="643"/>
                </a:lnTo>
                <a:lnTo>
                  <a:pt x="1647" y="617"/>
                </a:lnTo>
                <a:lnTo>
                  <a:pt x="1622" y="593"/>
                </a:lnTo>
                <a:lnTo>
                  <a:pt x="1595" y="570"/>
                </a:lnTo>
                <a:lnTo>
                  <a:pt x="1567" y="549"/>
                </a:lnTo>
                <a:lnTo>
                  <a:pt x="1538" y="528"/>
                </a:lnTo>
                <a:lnTo>
                  <a:pt x="1509" y="509"/>
                </a:lnTo>
                <a:lnTo>
                  <a:pt x="1479" y="492"/>
                </a:lnTo>
                <a:lnTo>
                  <a:pt x="1447" y="476"/>
                </a:lnTo>
                <a:lnTo>
                  <a:pt x="1415" y="460"/>
                </a:lnTo>
                <a:lnTo>
                  <a:pt x="1382" y="448"/>
                </a:lnTo>
                <a:lnTo>
                  <a:pt x="1348" y="436"/>
                </a:lnTo>
                <a:lnTo>
                  <a:pt x="1314" y="427"/>
                </a:lnTo>
                <a:lnTo>
                  <a:pt x="1278" y="419"/>
                </a:lnTo>
                <a:lnTo>
                  <a:pt x="1243" y="412"/>
                </a:lnTo>
                <a:lnTo>
                  <a:pt x="1206" y="407"/>
                </a:lnTo>
                <a:lnTo>
                  <a:pt x="1170" y="404"/>
                </a:lnTo>
                <a:lnTo>
                  <a:pt x="1132" y="403"/>
                </a:lnTo>
                <a:lnTo>
                  <a:pt x="1132" y="404"/>
                </a:lnTo>
                <a:lnTo>
                  <a:pt x="1132" y="403"/>
                </a:lnTo>
                <a:lnTo>
                  <a:pt x="1095" y="404"/>
                </a:lnTo>
                <a:lnTo>
                  <a:pt x="1057" y="407"/>
                </a:lnTo>
                <a:lnTo>
                  <a:pt x="1022" y="412"/>
                </a:lnTo>
                <a:lnTo>
                  <a:pt x="985" y="419"/>
                </a:lnTo>
                <a:lnTo>
                  <a:pt x="951" y="427"/>
                </a:lnTo>
                <a:lnTo>
                  <a:pt x="916" y="436"/>
                </a:lnTo>
                <a:lnTo>
                  <a:pt x="882" y="448"/>
                </a:lnTo>
                <a:lnTo>
                  <a:pt x="849" y="460"/>
                </a:lnTo>
                <a:lnTo>
                  <a:pt x="817" y="476"/>
                </a:lnTo>
                <a:lnTo>
                  <a:pt x="786" y="492"/>
                </a:lnTo>
                <a:lnTo>
                  <a:pt x="755" y="509"/>
                </a:lnTo>
                <a:lnTo>
                  <a:pt x="725" y="528"/>
                </a:lnTo>
                <a:lnTo>
                  <a:pt x="697" y="549"/>
                </a:lnTo>
                <a:lnTo>
                  <a:pt x="669" y="570"/>
                </a:lnTo>
                <a:lnTo>
                  <a:pt x="643" y="593"/>
                </a:lnTo>
                <a:lnTo>
                  <a:pt x="618" y="617"/>
                </a:lnTo>
                <a:lnTo>
                  <a:pt x="593" y="643"/>
                </a:lnTo>
                <a:lnTo>
                  <a:pt x="570" y="669"/>
                </a:lnTo>
                <a:lnTo>
                  <a:pt x="549" y="697"/>
                </a:lnTo>
                <a:lnTo>
                  <a:pt x="528" y="725"/>
                </a:lnTo>
                <a:lnTo>
                  <a:pt x="509" y="755"/>
                </a:lnTo>
                <a:lnTo>
                  <a:pt x="492" y="785"/>
                </a:lnTo>
                <a:lnTo>
                  <a:pt x="476" y="817"/>
                </a:lnTo>
                <a:lnTo>
                  <a:pt x="461" y="849"/>
                </a:lnTo>
                <a:lnTo>
                  <a:pt x="448" y="882"/>
                </a:lnTo>
                <a:lnTo>
                  <a:pt x="436" y="915"/>
                </a:lnTo>
                <a:lnTo>
                  <a:pt x="427" y="950"/>
                </a:lnTo>
                <a:lnTo>
                  <a:pt x="418" y="985"/>
                </a:lnTo>
                <a:lnTo>
                  <a:pt x="412" y="1021"/>
                </a:lnTo>
                <a:lnTo>
                  <a:pt x="407" y="1057"/>
                </a:lnTo>
                <a:lnTo>
                  <a:pt x="404" y="1094"/>
                </a:lnTo>
                <a:lnTo>
                  <a:pt x="404" y="1131"/>
                </a:lnTo>
                <a:lnTo>
                  <a:pt x="404" y="1132"/>
                </a:lnTo>
                <a:lnTo>
                  <a:pt x="404" y="6820"/>
                </a:lnTo>
                <a:lnTo>
                  <a:pt x="739" y="6568"/>
                </a:lnTo>
                <a:lnTo>
                  <a:pt x="1134" y="6867"/>
                </a:lnTo>
                <a:lnTo>
                  <a:pt x="1531" y="6568"/>
                </a:lnTo>
                <a:lnTo>
                  <a:pt x="1860" y="6816"/>
                </a:lnTo>
                <a:lnTo>
                  <a:pt x="1860" y="5749"/>
                </a:lnTo>
                <a:lnTo>
                  <a:pt x="1864" y="5749"/>
                </a:lnTo>
                <a:lnTo>
                  <a:pt x="2264" y="6149"/>
                </a:lnTo>
                <a:lnTo>
                  <a:pt x="2264" y="7260"/>
                </a:lnTo>
                <a:lnTo>
                  <a:pt x="1225" y="8767"/>
                </a:lnTo>
                <a:lnTo>
                  <a:pt x="1217" y="8778"/>
                </a:lnTo>
                <a:lnTo>
                  <a:pt x="1206" y="8787"/>
                </a:lnTo>
                <a:lnTo>
                  <a:pt x="1196" y="8797"/>
                </a:lnTo>
                <a:lnTo>
                  <a:pt x="1183" y="8803"/>
                </a:lnTo>
                <a:lnTo>
                  <a:pt x="1172" y="8808"/>
                </a:lnTo>
                <a:lnTo>
                  <a:pt x="1158" y="8812"/>
                </a:lnTo>
                <a:lnTo>
                  <a:pt x="1146" y="8815"/>
                </a:lnTo>
                <a:lnTo>
                  <a:pt x="1132" y="8816"/>
                </a:lnTo>
                <a:lnTo>
                  <a:pt x="1120" y="8816"/>
                </a:lnTo>
                <a:lnTo>
                  <a:pt x="1106" y="8812"/>
                </a:lnTo>
                <a:lnTo>
                  <a:pt x="1094" y="8809"/>
                </a:lnTo>
                <a:lnTo>
                  <a:pt x="1081" y="8804"/>
                </a:lnTo>
                <a:lnTo>
                  <a:pt x="1069" y="8797"/>
                </a:lnTo>
                <a:lnTo>
                  <a:pt x="1058" y="8788"/>
                </a:lnTo>
                <a:lnTo>
                  <a:pt x="1048" y="8778"/>
                </a:lnTo>
                <a:lnTo>
                  <a:pt x="1038" y="8767"/>
                </a:lnTo>
                <a:lnTo>
                  <a:pt x="0" y="7260"/>
                </a:lnTo>
                <a:lnTo>
                  <a:pt x="0" y="1132"/>
                </a:lnTo>
                <a:lnTo>
                  <a:pt x="0" y="1131"/>
                </a:lnTo>
                <a:lnTo>
                  <a:pt x="1" y="1131"/>
                </a:lnTo>
                <a:lnTo>
                  <a:pt x="1" y="1102"/>
                </a:lnTo>
                <a:lnTo>
                  <a:pt x="2" y="1073"/>
                </a:lnTo>
                <a:lnTo>
                  <a:pt x="4" y="1045"/>
                </a:lnTo>
                <a:lnTo>
                  <a:pt x="6" y="1016"/>
                </a:lnTo>
                <a:lnTo>
                  <a:pt x="9" y="987"/>
                </a:lnTo>
                <a:lnTo>
                  <a:pt x="14" y="959"/>
                </a:lnTo>
                <a:lnTo>
                  <a:pt x="19" y="931"/>
                </a:lnTo>
                <a:lnTo>
                  <a:pt x="24" y="904"/>
                </a:lnTo>
                <a:lnTo>
                  <a:pt x="30" y="876"/>
                </a:lnTo>
                <a:lnTo>
                  <a:pt x="36" y="849"/>
                </a:lnTo>
                <a:lnTo>
                  <a:pt x="44" y="821"/>
                </a:lnTo>
                <a:lnTo>
                  <a:pt x="52" y="795"/>
                </a:lnTo>
                <a:lnTo>
                  <a:pt x="60" y="768"/>
                </a:lnTo>
                <a:lnTo>
                  <a:pt x="70" y="742"/>
                </a:lnTo>
                <a:lnTo>
                  <a:pt x="79" y="716"/>
                </a:lnTo>
                <a:lnTo>
                  <a:pt x="90" y="691"/>
                </a:lnTo>
                <a:lnTo>
                  <a:pt x="100" y="666"/>
                </a:lnTo>
                <a:lnTo>
                  <a:pt x="113" y="641"/>
                </a:lnTo>
                <a:lnTo>
                  <a:pt x="124" y="616"/>
                </a:lnTo>
                <a:lnTo>
                  <a:pt x="138" y="592"/>
                </a:lnTo>
                <a:lnTo>
                  <a:pt x="150" y="568"/>
                </a:lnTo>
                <a:lnTo>
                  <a:pt x="165" y="545"/>
                </a:lnTo>
                <a:lnTo>
                  <a:pt x="178" y="522"/>
                </a:lnTo>
                <a:lnTo>
                  <a:pt x="194" y="499"/>
                </a:lnTo>
                <a:lnTo>
                  <a:pt x="210" y="477"/>
                </a:lnTo>
                <a:lnTo>
                  <a:pt x="225" y="454"/>
                </a:lnTo>
                <a:lnTo>
                  <a:pt x="242" y="433"/>
                </a:lnTo>
                <a:lnTo>
                  <a:pt x="259" y="412"/>
                </a:lnTo>
                <a:lnTo>
                  <a:pt x="277" y="391"/>
                </a:lnTo>
                <a:lnTo>
                  <a:pt x="294" y="371"/>
                </a:lnTo>
                <a:lnTo>
                  <a:pt x="313" y="351"/>
                </a:lnTo>
                <a:lnTo>
                  <a:pt x="332" y="332"/>
                </a:lnTo>
                <a:lnTo>
                  <a:pt x="351" y="313"/>
                </a:lnTo>
                <a:lnTo>
                  <a:pt x="370" y="294"/>
                </a:lnTo>
                <a:lnTo>
                  <a:pt x="391" y="277"/>
                </a:lnTo>
                <a:lnTo>
                  <a:pt x="412" y="259"/>
                </a:lnTo>
                <a:lnTo>
                  <a:pt x="433" y="242"/>
                </a:lnTo>
                <a:lnTo>
                  <a:pt x="455" y="226"/>
                </a:lnTo>
                <a:lnTo>
                  <a:pt x="477" y="209"/>
                </a:lnTo>
                <a:lnTo>
                  <a:pt x="499" y="194"/>
                </a:lnTo>
                <a:lnTo>
                  <a:pt x="522" y="179"/>
                </a:lnTo>
                <a:lnTo>
                  <a:pt x="545" y="164"/>
                </a:lnTo>
                <a:lnTo>
                  <a:pt x="568" y="150"/>
                </a:lnTo>
                <a:lnTo>
                  <a:pt x="592" y="137"/>
                </a:lnTo>
                <a:lnTo>
                  <a:pt x="617" y="124"/>
                </a:lnTo>
                <a:lnTo>
                  <a:pt x="641" y="112"/>
                </a:lnTo>
                <a:lnTo>
                  <a:pt x="666" y="100"/>
                </a:lnTo>
                <a:lnTo>
                  <a:pt x="691" y="90"/>
                </a:lnTo>
                <a:lnTo>
                  <a:pt x="717" y="79"/>
                </a:lnTo>
                <a:lnTo>
                  <a:pt x="742" y="69"/>
                </a:lnTo>
                <a:lnTo>
                  <a:pt x="768" y="61"/>
                </a:lnTo>
                <a:lnTo>
                  <a:pt x="795" y="51"/>
                </a:lnTo>
                <a:lnTo>
                  <a:pt x="821" y="44"/>
                </a:lnTo>
                <a:lnTo>
                  <a:pt x="848" y="37"/>
                </a:lnTo>
                <a:lnTo>
                  <a:pt x="876" y="29"/>
                </a:lnTo>
                <a:lnTo>
                  <a:pt x="904" y="24"/>
                </a:lnTo>
                <a:lnTo>
                  <a:pt x="931" y="19"/>
                </a:lnTo>
                <a:lnTo>
                  <a:pt x="959" y="14"/>
                </a:lnTo>
                <a:lnTo>
                  <a:pt x="987" y="9"/>
                </a:lnTo>
                <a:lnTo>
                  <a:pt x="1016" y="6"/>
                </a:lnTo>
                <a:lnTo>
                  <a:pt x="1045" y="4"/>
                </a:lnTo>
                <a:lnTo>
                  <a:pt x="1074" y="2"/>
                </a:lnTo>
                <a:lnTo>
                  <a:pt x="1103" y="1"/>
                </a:lnTo>
                <a:lnTo>
                  <a:pt x="1132" y="1"/>
                </a:lnTo>
                <a:lnTo>
                  <a:pt x="1132" y="0"/>
                </a:lnTo>
                <a:lnTo>
                  <a:pt x="1132" y="1"/>
                </a:lnTo>
                <a:lnTo>
                  <a:pt x="1162" y="1"/>
                </a:lnTo>
                <a:lnTo>
                  <a:pt x="1191" y="2"/>
                </a:lnTo>
                <a:lnTo>
                  <a:pt x="1220" y="4"/>
                </a:lnTo>
                <a:lnTo>
                  <a:pt x="1248" y="6"/>
                </a:lnTo>
                <a:lnTo>
                  <a:pt x="1276" y="9"/>
                </a:lnTo>
                <a:lnTo>
                  <a:pt x="1304" y="14"/>
                </a:lnTo>
                <a:lnTo>
                  <a:pt x="1333" y="19"/>
                </a:lnTo>
                <a:lnTo>
                  <a:pt x="1361" y="24"/>
                </a:lnTo>
                <a:lnTo>
                  <a:pt x="1388" y="29"/>
                </a:lnTo>
                <a:lnTo>
                  <a:pt x="1415" y="37"/>
                </a:lnTo>
                <a:lnTo>
                  <a:pt x="1442" y="44"/>
                </a:lnTo>
                <a:lnTo>
                  <a:pt x="1469" y="51"/>
                </a:lnTo>
                <a:lnTo>
                  <a:pt x="1495" y="61"/>
                </a:lnTo>
                <a:lnTo>
                  <a:pt x="1522" y="69"/>
                </a:lnTo>
                <a:lnTo>
                  <a:pt x="1548" y="79"/>
                </a:lnTo>
                <a:lnTo>
                  <a:pt x="1573" y="90"/>
                </a:lnTo>
                <a:lnTo>
                  <a:pt x="1599" y="100"/>
                </a:lnTo>
                <a:lnTo>
                  <a:pt x="1623" y="112"/>
                </a:lnTo>
                <a:lnTo>
                  <a:pt x="1648" y="124"/>
                </a:lnTo>
                <a:lnTo>
                  <a:pt x="1672" y="137"/>
                </a:lnTo>
                <a:lnTo>
                  <a:pt x="1696" y="150"/>
                </a:lnTo>
                <a:lnTo>
                  <a:pt x="1719" y="164"/>
                </a:lnTo>
                <a:lnTo>
                  <a:pt x="1743" y="179"/>
                </a:lnTo>
                <a:lnTo>
                  <a:pt x="1765" y="194"/>
                </a:lnTo>
                <a:lnTo>
                  <a:pt x="1788" y="209"/>
                </a:lnTo>
                <a:lnTo>
                  <a:pt x="1810" y="226"/>
                </a:lnTo>
                <a:lnTo>
                  <a:pt x="1832" y="242"/>
                </a:lnTo>
                <a:lnTo>
                  <a:pt x="1852" y="259"/>
                </a:lnTo>
                <a:lnTo>
                  <a:pt x="1873" y="277"/>
                </a:lnTo>
                <a:lnTo>
                  <a:pt x="1893" y="294"/>
                </a:lnTo>
                <a:lnTo>
                  <a:pt x="1913" y="313"/>
                </a:lnTo>
                <a:lnTo>
                  <a:pt x="1933" y="332"/>
                </a:lnTo>
                <a:lnTo>
                  <a:pt x="1952" y="351"/>
                </a:lnTo>
                <a:lnTo>
                  <a:pt x="1969" y="371"/>
                </a:lnTo>
                <a:lnTo>
                  <a:pt x="1988" y="391"/>
                </a:lnTo>
                <a:lnTo>
                  <a:pt x="2005" y="411"/>
                </a:lnTo>
                <a:lnTo>
                  <a:pt x="2023" y="433"/>
                </a:lnTo>
                <a:lnTo>
                  <a:pt x="2039" y="454"/>
                </a:lnTo>
                <a:lnTo>
                  <a:pt x="2055" y="476"/>
                </a:lnTo>
                <a:lnTo>
                  <a:pt x="2071" y="499"/>
                </a:lnTo>
                <a:lnTo>
                  <a:pt x="2085" y="522"/>
                </a:lnTo>
                <a:lnTo>
                  <a:pt x="2100" y="545"/>
                </a:lnTo>
                <a:lnTo>
                  <a:pt x="2113" y="568"/>
                </a:lnTo>
                <a:lnTo>
                  <a:pt x="2127" y="592"/>
                </a:lnTo>
                <a:lnTo>
                  <a:pt x="2139" y="616"/>
                </a:lnTo>
                <a:lnTo>
                  <a:pt x="2152" y="641"/>
                </a:lnTo>
                <a:lnTo>
                  <a:pt x="2163" y="666"/>
                </a:lnTo>
                <a:lnTo>
                  <a:pt x="2175" y="691"/>
                </a:lnTo>
                <a:lnTo>
                  <a:pt x="2185" y="716"/>
                </a:lnTo>
                <a:lnTo>
                  <a:pt x="2195" y="742"/>
                </a:lnTo>
                <a:lnTo>
                  <a:pt x="2204" y="768"/>
                </a:lnTo>
                <a:lnTo>
                  <a:pt x="2212" y="795"/>
                </a:lnTo>
                <a:lnTo>
                  <a:pt x="2221" y="821"/>
                </a:lnTo>
                <a:lnTo>
                  <a:pt x="2228" y="849"/>
                </a:lnTo>
                <a:lnTo>
                  <a:pt x="2234" y="876"/>
                </a:lnTo>
                <a:lnTo>
                  <a:pt x="2241" y="904"/>
                </a:lnTo>
                <a:lnTo>
                  <a:pt x="2246" y="931"/>
                </a:lnTo>
                <a:lnTo>
                  <a:pt x="2250" y="959"/>
                </a:lnTo>
                <a:lnTo>
                  <a:pt x="2254" y="987"/>
                </a:lnTo>
                <a:lnTo>
                  <a:pt x="2257" y="1016"/>
                </a:lnTo>
                <a:lnTo>
                  <a:pt x="2260" y="1045"/>
                </a:lnTo>
                <a:lnTo>
                  <a:pt x="2262" y="1074"/>
                </a:lnTo>
                <a:lnTo>
                  <a:pt x="2263" y="1102"/>
                </a:lnTo>
                <a:lnTo>
                  <a:pt x="2264" y="1131"/>
                </a:lnTo>
                <a:lnTo>
                  <a:pt x="2264" y="1132"/>
                </a:lnTo>
                <a:lnTo>
                  <a:pt x="2264" y="4505"/>
                </a:lnTo>
                <a:lnTo>
                  <a:pt x="2265" y="4530"/>
                </a:lnTo>
                <a:lnTo>
                  <a:pt x="2265" y="4556"/>
                </a:lnTo>
                <a:lnTo>
                  <a:pt x="2266" y="4580"/>
                </a:lnTo>
                <a:lnTo>
                  <a:pt x="2268" y="4605"/>
                </a:lnTo>
                <a:lnTo>
                  <a:pt x="2270" y="4629"/>
                </a:lnTo>
                <a:lnTo>
                  <a:pt x="2273" y="4653"/>
                </a:lnTo>
                <a:lnTo>
                  <a:pt x="2276" y="4677"/>
                </a:lnTo>
                <a:lnTo>
                  <a:pt x="2280" y="4700"/>
                </a:lnTo>
                <a:lnTo>
                  <a:pt x="2290" y="4747"/>
                </a:lnTo>
                <a:lnTo>
                  <a:pt x="2300" y="4793"/>
                </a:lnTo>
                <a:lnTo>
                  <a:pt x="2314" y="4838"/>
                </a:lnTo>
                <a:lnTo>
                  <a:pt x="2328" y="4883"/>
                </a:lnTo>
                <a:lnTo>
                  <a:pt x="2338" y="4909"/>
                </a:lnTo>
                <a:lnTo>
                  <a:pt x="2348" y="4935"/>
                </a:lnTo>
                <a:lnTo>
                  <a:pt x="2359" y="4960"/>
                </a:lnTo>
                <a:lnTo>
                  <a:pt x="2369" y="4983"/>
                </a:lnTo>
                <a:lnTo>
                  <a:pt x="2382" y="5008"/>
                </a:lnTo>
                <a:lnTo>
                  <a:pt x="2394" y="5032"/>
                </a:lnTo>
                <a:lnTo>
                  <a:pt x="2408" y="5056"/>
                </a:lnTo>
                <a:lnTo>
                  <a:pt x="2421" y="5079"/>
                </a:lnTo>
                <a:lnTo>
                  <a:pt x="2441" y="5111"/>
                </a:lnTo>
                <a:lnTo>
                  <a:pt x="2462" y="5142"/>
                </a:lnTo>
                <a:lnTo>
                  <a:pt x="2484" y="5173"/>
                </a:lnTo>
                <a:lnTo>
                  <a:pt x="2507" y="5204"/>
                </a:lnTo>
                <a:lnTo>
                  <a:pt x="2531" y="5234"/>
                </a:lnTo>
                <a:lnTo>
                  <a:pt x="2557" y="5263"/>
                </a:lnTo>
                <a:lnTo>
                  <a:pt x="2583" y="5292"/>
                </a:lnTo>
                <a:lnTo>
                  <a:pt x="2611" y="5320"/>
                </a:lnTo>
                <a:lnTo>
                  <a:pt x="5217" y="7941"/>
                </a:lnTo>
                <a:lnTo>
                  <a:pt x="5237" y="7960"/>
                </a:lnTo>
                <a:lnTo>
                  <a:pt x="5257" y="7978"/>
                </a:lnTo>
                <a:lnTo>
                  <a:pt x="5278" y="7994"/>
                </a:lnTo>
                <a:lnTo>
                  <a:pt x="5298" y="8011"/>
                </a:lnTo>
                <a:lnTo>
                  <a:pt x="5319" y="8026"/>
                </a:lnTo>
                <a:lnTo>
                  <a:pt x="5341" y="8040"/>
                </a:lnTo>
                <a:lnTo>
                  <a:pt x="5363" y="8054"/>
                </a:lnTo>
                <a:lnTo>
                  <a:pt x="5386" y="8066"/>
                </a:lnTo>
                <a:lnTo>
                  <a:pt x="5409" y="8079"/>
                </a:lnTo>
                <a:lnTo>
                  <a:pt x="5432" y="8089"/>
                </a:lnTo>
                <a:lnTo>
                  <a:pt x="5456" y="8100"/>
                </a:lnTo>
                <a:lnTo>
                  <a:pt x="5479" y="8109"/>
                </a:lnTo>
                <a:lnTo>
                  <a:pt x="5503" y="8117"/>
                </a:lnTo>
                <a:lnTo>
                  <a:pt x="5528" y="8125"/>
                </a:lnTo>
                <a:lnTo>
                  <a:pt x="5552" y="8132"/>
                </a:lnTo>
                <a:lnTo>
                  <a:pt x="5577" y="8137"/>
                </a:lnTo>
                <a:lnTo>
                  <a:pt x="5601" y="8142"/>
                </a:lnTo>
                <a:lnTo>
                  <a:pt x="5626" y="8147"/>
                </a:lnTo>
                <a:lnTo>
                  <a:pt x="5651" y="8150"/>
                </a:lnTo>
                <a:lnTo>
                  <a:pt x="5676" y="8152"/>
                </a:lnTo>
                <a:lnTo>
                  <a:pt x="5701" y="8154"/>
                </a:lnTo>
                <a:lnTo>
                  <a:pt x="5727" y="8154"/>
                </a:lnTo>
                <a:lnTo>
                  <a:pt x="5752" y="8154"/>
                </a:lnTo>
                <a:lnTo>
                  <a:pt x="5777" y="8153"/>
                </a:lnTo>
                <a:lnTo>
                  <a:pt x="5803" y="8151"/>
                </a:lnTo>
                <a:lnTo>
                  <a:pt x="5828" y="8149"/>
                </a:lnTo>
                <a:lnTo>
                  <a:pt x="5853" y="8145"/>
                </a:lnTo>
                <a:lnTo>
                  <a:pt x="5878" y="8140"/>
                </a:lnTo>
                <a:lnTo>
                  <a:pt x="5902" y="8134"/>
                </a:lnTo>
                <a:lnTo>
                  <a:pt x="5927" y="8128"/>
                </a:lnTo>
                <a:lnTo>
                  <a:pt x="5951" y="8122"/>
                </a:lnTo>
                <a:lnTo>
                  <a:pt x="5975" y="8113"/>
                </a:lnTo>
                <a:lnTo>
                  <a:pt x="5994" y="8106"/>
                </a:lnTo>
                <a:lnTo>
                  <a:pt x="6011" y="8100"/>
                </a:lnTo>
                <a:lnTo>
                  <a:pt x="6029" y="8091"/>
                </a:lnTo>
                <a:lnTo>
                  <a:pt x="6048" y="8083"/>
                </a:lnTo>
                <a:lnTo>
                  <a:pt x="6066" y="8074"/>
                </a:lnTo>
                <a:lnTo>
                  <a:pt x="6083" y="8064"/>
                </a:lnTo>
                <a:lnTo>
                  <a:pt x="6101" y="8055"/>
                </a:lnTo>
                <a:lnTo>
                  <a:pt x="6119" y="8043"/>
                </a:lnTo>
                <a:lnTo>
                  <a:pt x="6135" y="8033"/>
                </a:lnTo>
                <a:lnTo>
                  <a:pt x="6152" y="8021"/>
                </a:lnTo>
                <a:lnTo>
                  <a:pt x="6169" y="8009"/>
                </a:lnTo>
                <a:lnTo>
                  <a:pt x="6186" y="7996"/>
                </a:lnTo>
                <a:lnTo>
                  <a:pt x="6201" y="7984"/>
                </a:lnTo>
                <a:lnTo>
                  <a:pt x="6217" y="7970"/>
                </a:lnTo>
                <a:lnTo>
                  <a:pt x="6231" y="7956"/>
                </a:lnTo>
                <a:lnTo>
                  <a:pt x="6247" y="7941"/>
                </a:lnTo>
                <a:lnTo>
                  <a:pt x="6266" y="7921"/>
                </a:lnTo>
                <a:lnTo>
                  <a:pt x="6284" y="7901"/>
                </a:lnTo>
                <a:lnTo>
                  <a:pt x="6300" y="7881"/>
                </a:lnTo>
                <a:lnTo>
                  <a:pt x="6317" y="7860"/>
                </a:lnTo>
                <a:lnTo>
                  <a:pt x="6332" y="7839"/>
                </a:lnTo>
                <a:lnTo>
                  <a:pt x="6346" y="7817"/>
                </a:lnTo>
                <a:lnTo>
                  <a:pt x="6360" y="7795"/>
                </a:lnTo>
                <a:lnTo>
                  <a:pt x="6372" y="7772"/>
                </a:lnTo>
                <a:lnTo>
                  <a:pt x="6385" y="7749"/>
                </a:lnTo>
                <a:lnTo>
                  <a:pt x="6395" y="7726"/>
                </a:lnTo>
                <a:lnTo>
                  <a:pt x="6406" y="7702"/>
                </a:lnTo>
                <a:lnTo>
                  <a:pt x="6415" y="7679"/>
                </a:lnTo>
                <a:lnTo>
                  <a:pt x="6423" y="7655"/>
                </a:lnTo>
                <a:lnTo>
                  <a:pt x="6431" y="7630"/>
                </a:lnTo>
                <a:lnTo>
                  <a:pt x="6438" y="7606"/>
                </a:lnTo>
                <a:lnTo>
                  <a:pt x="6443" y="7581"/>
                </a:lnTo>
                <a:lnTo>
                  <a:pt x="6449" y="7557"/>
                </a:lnTo>
                <a:lnTo>
                  <a:pt x="6453" y="7532"/>
                </a:lnTo>
                <a:lnTo>
                  <a:pt x="6456" y="7507"/>
                </a:lnTo>
                <a:lnTo>
                  <a:pt x="6458" y="7482"/>
                </a:lnTo>
                <a:lnTo>
                  <a:pt x="6460" y="7457"/>
                </a:lnTo>
                <a:lnTo>
                  <a:pt x="6460" y="7432"/>
                </a:lnTo>
                <a:lnTo>
                  <a:pt x="6460" y="7406"/>
                </a:lnTo>
                <a:lnTo>
                  <a:pt x="6459" y="7381"/>
                </a:lnTo>
                <a:lnTo>
                  <a:pt x="6457" y="7356"/>
                </a:lnTo>
                <a:lnTo>
                  <a:pt x="6454" y="7331"/>
                </a:lnTo>
                <a:lnTo>
                  <a:pt x="6451" y="7305"/>
                </a:lnTo>
                <a:lnTo>
                  <a:pt x="6445" y="7281"/>
                </a:lnTo>
                <a:lnTo>
                  <a:pt x="6440" y="7256"/>
                </a:lnTo>
                <a:lnTo>
                  <a:pt x="6434" y="7231"/>
                </a:lnTo>
                <a:lnTo>
                  <a:pt x="6427" y="7207"/>
                </a:lnTo>
                <a:lnTo>
                  <a:pt x="6419" y="7183"/>
                </a:lnTo>
                <a:lnTo>
                  <a:pt x="6412" y="7166"/>
                </a:lnTo>
                <a:lnTo>
                  <a:pt x="6405" y="7147"/>
                </a:lnTo>
                <a:lnTo>
                  <a:pt x="6397" y="7129"/>
                </a:lnTo>
                <a:lnTo>
                  <a:pt x="6389" y="7111"/>
                </a:lnTo>
                <a:lnTo>
                  <a:pt x="6380" y="7093"/>
                </a:lnTo>
                <a:lnTo>
                  <a:pt x="6370" y="7075"/>
                </a:lnTo>
                <a:lnTo>
                  <a:pt x="6360" y="7057"/>
                </a:lnTo>
                <a:lnTo>
                  <a:pt x="6349" y="7040"/>
                </a:lnTo>
                <a:lnTo>
                  <a:pt x="6339" y="7023"/>
                </a:lnTo>
                <a:lnTo>
                  <a:pt x="6327" y="7006"/>
                </a:lnTo>
                <a:lnTo>
                  <a:pt x="6315" y="6989"/>
                </a:lnTo>
                <a:lnTo>
                  <a:pt x="6302" y="6974"/>
                </a:lnTo>
                <a:lnTo>
                  <a:pt x="6290" y="6957"/>
                </a:lnTo>
                <a:lnTo>
                  <a:pt x="6276" y="6941"/>
                </a:lnTo>
                <a:lnTo>
                  <a:pt x="6262" y="6927"/>
                </a:lnTo>
                <a:lnTo>
                  <a:pt x="6247" y="6911"/>
                </a:lnTo>
                <a:lnTo>
                  <a:pt x="6247" y="6912"/>
                </a:lnTo>
                <a:lnTo>
                  <a:pt x="6247" y="6911"/>
                </a:lnTo>
                <a:lnTo>
                  <a:pt x="3303" y="3961"/>
                </a:lnTo>
                <a:lnTo>
                  <a:pt x="3275" y="3931"/>
                </a:lnTo>
                <a:lnTo>
                  <a:pt x="3248" y="3900"/>
                </a:lnTo>
                <a:lnTo>
                  <a:pt x="3222" y="3870"/>
                </a:lnTo>
                <a:lnTo>
                  <a:pt x="3197" y="3838"/>
                </a:lnTo>
                <a:lnTo>
                  <a:pt x="3174" y="3805"/>
                </a:lnTo>
                <a:lnTo>
                  <a:pt x="3152" y="3772"/>
                </a:lnTo>
                <a:lnTo>
                  <a:pt x="3131" y="3738"/>
                </a:lnTo>
                <a:lnTo>
                  <a:pt x="3111" y="3704"/>
                </a:lnTo>
                <a:lnTo>
                  <a:pt x="3092" y="3668"/>
                </a:lnTo>
                <a:lnTo>
                  <a:pt x="3076" y="3634"/>
                </a:lnTo>
                <a:lnTo>
                  <a:pt x="3060" y="3597"/>
                </a:lnTo>
                <a:lnTo>
                  <a:pt x="3045" y="3562"/>
                </a:lnTo>
                <a:lnTo>
                  <a:pt x="3033" y="3524"/>
                </a:lnTo>
                <a:lnTo>
                  <a:pt x="3020" y="3488"/>
                </a:lnTo>
                <a:lnTo>
                  <a:pt x="3010" y="3450"/>
                </a:lnTo>
                <a:lnTo>
                  <a:pt x="3001" y="3413"/>
                </a:lnTo>
                <a:lnTo>
                  <a:pt x="2993" y="3375"/>
                </a:lnTo>
                <a:lnTo>
                  <a:pt x="2987" y="3337"/>
                </a:lnTo>
                <a:lnTo>
                  <a:pt x="2982" y="3299"/>
                </a:lnTo>
                <a:lnTo>
                  <a:pt x="2977" y="3260"/>
                </a:lnTo>
                <a:lnTo>
                  <a:pt x="2974" y="3222"/>
                </a:lnTo>
                <a:lnTo>
                  <a:pt x="2973" y="3183"/>
                </a:lnTo>
                <a:lnTo>
                  <a:pt x="2973" y="3145"/>
                </a:lnTo>
                <a:lnTo>
                  <a:pt x="2975" y="3106"/>
                </a:lnTo>
                <a:lnTo>
                  <a:pt x="2977" y="3067"/>
                </a:lnTo>
                <a:lnTo>
                  <a:pt x="2982" y="3029"/>
                </a:lnTo>
                <a:lnTo>
                  <a:pt x="2987" y="2990"/>
                </a:lnTo>
                <a:lnTo>
                  <a:pt x="2993" y="2953"/>
                </a:lnTo>
                <a:lnTo>
                  <a:pt x="3001" y="2914"/>
                </a:lnTo>
                <a:lnTo>
                  <a:pt x="3011" y="2876"/>
                </a:lnTo>
                <a:lnTo>
                  <a:pt x="3021" y="2839"/>
                </a:lnTo>
                <a:lnTo>
                  <a:pt x="3034" y="2801"/>
                </a:lnTo>
                <a:lnTo>
                  <a:pt x="3043" y="2772"/>
                </a:lnTo>
                <a:lnTo>
                  <a:pt x="3055" y="2744"/>
                </a:lnTo>
                <a:lnTo>
                  <a:pt x="3067" y="2715"/>
                </a:lnTo>
                <a:lnTo>
                  <a:pt x="3080" y="2686"/>
                </a:lnTo>
                <a:lnTo>
                  <a:pt x="3093" y="2658"/>
                </a:lnTo>
                <a:lnTo>
                  <a:pt x="3108" y="2630"/>
                </a:lnTo>
                <a:lnTo>
                  <a:pt x="3122" y="2603"/>
                </a:lnTo>
                <a:lnTo>
                  <a:pt x="3139" y="2575"/>
                </a:lnTo>
                <a:lnTo>
                  <a:pt x="3156" y="2549"/>
                </a:lnTo>
                <a:lnTo>
                  <a:pt x="3174" y="2521"/>
                </a:lnTo>
                <a:lnTo>
                  <a:pt x="3192" y="2495"/>
                </a:lnTo>
                <a:lnTo>
                  <a:pt x="3211" y="2470"/>
                </a:lnTo>
                <a:lnTo>
                  <a:pt x="3232" y="2444"/>
                </a:lnTo>
                <a:lnTo>
                  <a:pt x="3253" y="2419"/>
                </a:lnTo>
                <a:lnTo>
                  <a:pt x="3275" y="2395"/>
                </a:lnTo>
                <a:lnTo>
                  <a:pt x="3298" y="2371"/>
                </a:lnTo>
                <a:lnTo>
                  <a:pt x="3298" y="2370"/>
                </a:lnTo>
                <a:lnTo>
                  <a:pt x="3309" y="2360"/>
                </a:lnTo>
                <a:lnTo>
                  <a:pt x="3309" y="2358"/>
                </a:lnTo>
                <a:lnTo>
                  <a:pt x="5101" y="566"/>
                </a:lnTo>
                <a:lnTo>
                  <a:pt x="6905" y="234"/>
                </a:lnTo>
                <a:lnTo>
                  <a:pt x="6918" y="233"/>
                </a:lnTo>
                <a:lnTo>
                  <a:pt x="6932" y="233"/>
                </a:lnTo>
                <a:lnTo>
                  <a:pt x="6944" y="235"/>
                </a:lnTo>
                <a:lnTo>
                  <a:pt x="6958" y="238"/>
                </a:lnTo>
                <a:lnTo>
                  <a:pt x="6969" y="243"/>
                </a:lnTo>
                <a:lnTo>
                  <a:pt x="6981" y="250"/>
                </a:lnTo>
                <a:lnTo>
                  <a:pt x="6992" y="258"/>
                </a:lnTo>
                <a:lnTo>
                  <a:pt x="7002" y="266"/>
                </a:lnTo>
                <a:lnTo>
                  <a:pt x="7011" y="277"/>
                </a:lnTo>
                <a:lnTo>
                  <a:pt x="7018" y="287"/>
                </a:lnTo>
                <a:lnTo>
                  <a:pt x="7025" y="299"/>
                </a:lnTo>
                <a:lnTo>
                  <a:pt x="7030" y="311"/>
                </a:lnTo>
                <a:lnTo>
                  <a:pt x="7033" y="325"/>
                </a:lnTo>
                <a:lnTo>
                  <a:pt x="7035" y="338"/>
                </a:lnTo>
                <a:lnTo>
                  <a:pt x="7035" y="353"/>
                </a:lnTo>
                <a:lnTo>
                  <a:pt x="7034" y="367"/>
                </a:lnTo>
                <a:lnTo>
                  <a:pt x="6702" y="2167"/>
                </a:lnTo>
                <a:lnTo>
                  <a:pt x="4690" y="4179"/>
                </a:lnTo>
                <a:lnTo>
                  <a:pt x="4404" y="3894"/>
                </a:lnTo>
                <a:close/>
                <a:moveTo>
                  <a:pt x="971" y="7958"/>
                </a:moveTo>
                <a:lnTo>
                  <a:pt x="1294" y="7958"/>
                </a:lnTo>
                <a:lnTo>
                  <a:pt x="1825" y="7186"/>
                </a:lnTo>
                <a:lnTo>
                  <a:pt x="1531" y="6965"/>
                </a:lnTo>
                <a:lnTo>
                  <a:pt x="1134" y="7264"/>
                </a:lnTo>
                <a:lnTo>
                  <a:pt x="739" y="6965"/>
                </a:lnTo>
                <a:lnTo>
                  <a:pt x="441" y="7190"/>
                </a:lnTo>
                <a:lnTo>
                  <a:pt x="971" y="7958"/>
                </a:lnTo>
                <a:close/>
                <a:moveTo>
                  <a:pt x="6516" y="953"/>
                </a:moveTo>
                <a:lnTo>
                  <a:pt x="6316" y="753"/>
                </a:lnTo>
                <a:lnTo>
                  <a:pt x="5361" y="928"/>
                </a:lnTo>
                <a:lnTo>
                  <a:pt x="5412" y="1292"/>
                </a:lnTo>
                <a:lnTo>
                  <a:pt x="5904" y="1361"/>
                </a:lnTo>
                <a:lnTo>
                  <a:pt x="5973" y="1853"/>
                </a:lnTo>
                <a:lnTo>
                  <a:pt x="6341" y="1905"/>
                </a:lnTo>
                <a:lnTo>
                  <a:pt x="6516" y="95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+mn-lt"/>
              <a:ea typeface="+mn-ea"/>
            </a:endParaRPr>
          </a:p>
        </p:txBody>
      </p:sp>
      <p:sp>
        <p:nvSpPr>
          <p:cNvPr id="87" name="矩形 86"/>
          <p:cNvSpPr>
            <a:spLocks noChangeArrowheads="1"/>
          </p:cNvSpPr>
          <p:nvPr/>
        </p:nvSpPr>
        <p:spPr bwMode="auto">
          <a:xfrm>
            <a:off x="3985684" y="279400"/>
            <a:ext cx="1637030" cy="65659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265" b="1" dirty="0">
                <a:solidFill>
                  <a:srgbClr val="FF7133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目  录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18064" y="2902380"/>
            <a:ext cx="6514107" cy="460375"/>
            <a:chOff x="838548" y="1960856"/>
            <a:chExt cx="4885580" cy="345281"/>
          </a:xfrm>
        </p:grpSpPr>
        <p:sp>
          <p:nvSpPr>
            <p:cNvPr id="89" name="椭圆 88"/>
            <p:cNvSpPr/>
            <p:nvPr/>
          </p:nvSpPr>
          <p:spPr>
            <a:xfrm>
              <a:off x="2116362" y="2049756"/>
              <a:ext cx="190500" cy="190500"/>
            </a:xfrm>
            <a:prstGeom prst="ellipse">
              <a:avLst/>
            </a:prstGeom>
            <a:solidFill>
              <a:srgbClr val="2590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1" name="文本框 23"/>
            <p:cNvSpPr txBox="1"/>
            <p:nvPr/>
          </p:nvSpPr>
          <p:spPr>
            <a:xfrm>
              <a:off x="2935288" y="1960856"/>
              <a:ext cx="2788840" cy="3452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  <a:sym typeface="+mn-ea"/>
                </a:rPr>
                <a:t>查看评审通知</a:t>
              </a:r>
            </a:p>
          </p:txBody>
        </p:sp>
        <p:sp>
          <p:nvSpPr>
            <p:cNvPr id="93" name="文本框 23"/>
            <p:cNvSpPr txBox="1"/>
            <p:nvPr/>
          </p:nvSpPr>
          <p:spPr>
            <a:xfrm>
              <a:off x="838548" y="1991019"/>
              <a:ext cx="1152525" cy="283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第二</a:t>
              </a:r>
              <a:r>
                <a:rPr lang="zh-CN" altLang="en-US" sz="186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sym typeface="+mn-ea"/>
                </a:rPr>
                <a:t>章节</a:t>
              </a:r>
              <a:endParaRPr lang="zh-CN" altLang="en-US" sz="186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96" name="直接连接符 95"/>
            <p:cNvCxnSpPr/>
            <p:nvPr/>
          </p:nvCxnSpPr>
          <p:spPr>
            <a:xfrm>
              <a:off x="2516561" y="2145006"/>
              <a:ext cx="301625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TextBox 47"/>
          <p:cNvSpPr txBox="1">
            <a:spLocks noChangeArrowheads="1"/>
          </p:cNvSpPr>
          <p:nvPr/>
        </p:nvSpPr>
        <p:spPr bwMode="auto">
          <a:xfrm>
            <a:off x="222251" y="319617"/>
            <a:ext cx="2471420" cy="57467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5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18064" y="1785805"/>
            <a:ext cx="6185536" cy="460375"/>
            <a:chOff x="838548" y="1339354"/>
            <a:chExt cx="4639152" cy="345281"/>
          </a:xfrm>
        </p:grpSpPr>
        <p:sp>
          <p:nvSpPr>
            <p:cNvPr id="88" name="椭圆 87"/>
            <p:cNvSpPr/>
            <p:nvPr/>
          </p:nvSpPr>
          <p:spPr>
            <a:xfrm>
              <a:off x="2116362" y="1428254"/>
              <a:ext cx="190500" cy="190500"/>
            </a:xfrm>
            <a:prstGeom prst="ellipse">
              <a:avLst/>
            </a:prstGeom>
            <a:solidFill>
              <a:srgbClr val="2590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2" name="文本框 23"/>
            <p:cNvSpPr txBox="1"/>
            <p:nvPr/>
          </p:nvSpPr>
          <p:spPr>
            <a:xfrm>
              <a:off x="838548" y="1369517"/>
              <a:ext cx="1152525" cy="283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第一章节</a:t>
              </a:r>
            </a:p>
          </p:txBody>
        </p:sp>
        <p:cxnSp>
          <p:nvCxnSpPr>
            <p:cNvPr id="95" name="直接连接符 94"/>
            <p:cNvCxnSpPr/>
            <p:nvPr/>
          </p:nvCxnSpPr>
          <p:spPr>
            <a:xfrm>
              <a:off x="2516561" y="1523504"/>
              <a:ext cx="301625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文本框 23"/>
            <p:cNvSpPr txBox="1"/>
            <p:nvPr/>
          </p:nvSpPr>
          <p:spPr>
            <a:xfrm>
              <a:off x="2935477" y="1339354"/>
              <a:ext cx="2542223" cy="3452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  <a:sym typeface="+mn-ea"/>
                </a:rPr>
                <a:t>名师基地招生功能入口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18501" y="5172466"/>
            <a:ext cx="6628747" cy="467033"/>
            <a:chOff x="829351" y="3048737"/>
            <a:chExt cx="4971560" cy="350275"/>
          </a:xfrm>
        </p:grpSpPr>
        <p:sp>
          <p:nvSpPr>
            <p:cNvPr id="100" name="椭圆 99"/>
            <p:cNvSpPr/>
            <p:nvPr/>
          </p:nvSpPr>
          <p:spPr>
            <a:xfrm>
              <a:off x="2116362" y="3118643"/>
              <a:ext cx="190500" cy="188913"/>
            </a:xfrm>
            <a:prstGeom prst="ellipse">
              <a:avLst/>
            </a:prstGeom>
            <a:solidFill>
              <a:srgbClr val="2590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1" name="文本框 23"/>
            <p:cNvSpPr txBox="1"/>
            <p:nvPr/>
          </p:nvSpPr>
          <p:spPr>
            <a:xfrm>
              <a:off x="829351" y="3048737"/>
              <a:ext cx="1152525" cy="283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第四</a:t>
              </a:r>
              <a:r>
                <a:rPr lang="zh-CN" altLang="en-US" sz="186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sym typeface="+mn-ea"/>
                </a:rPr>
                <a:t>章节</a:t>
              </a:r>
              <a:endParaRPr lang="zh-CN" altLang="en-US" sz="186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2516561" y="3222426"/>
              <a:ext cx="301625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文本框 23"/>
            <p:cNvSpPr txBox="1"/>
            <p:nvPr/>
          </p:nvSpPr>
          <p:spPr>
            <a:xfrm>
              <a:off x="2967224" y="3053731"/>
              <a:ext cx="2833687" cy="3452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  <a:sym typeface="+mn-ea"/>
                </a:rPr>
                <a:t>查看录用结果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18064" y="4020331"/>
            <a:ext cx="6573903" cy="460375"/>
            <a:chOff x="838548" y="2508581"/>
            <a:chExt cx="4930427" cy="345281"/>
          </a:xfrm>
        </p:grpSpPr>
        <p:sp>
          <p:nvSpPr>
            <p:cNvPr id="90" name="椭圆 89"/>
            <p:cNvSpPr/>
            <p:nvPr/>
          </p:nvSpPr>
          <p:spPr>
            <a:xfrm>
              <a:off x="2116362" y="2598275"/>
              <a:ext cx="190500" cy="188913"/>
            </a:xfrm>
            <a:prstGeom prst="ellipse">
              <a:avLst/>
            </a:prstGeom>
            <a:solidFill>
              <a:srgbClr val="2590F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94" name="文本框 23"/>
            <p:cNvSpPr txBox="1"/>
            <p:nvPr/>
          </p:nvSpPr>
          <p:spPr>
            <a:xfrm>
              <a:off x="838548" y="2538744"/>
              <a:ext cx="1152525" cy="2838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86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</a:rPr>
                <a:t>第三</a:t>
              </a:r>
              <a:r>
                <a:rPr lang="zh-CN" altLang="en-US" sz="186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charset="-122"/>
                  <a:ea typeface="黑体" panose="02010609060101010101" charset="-122"/>
                  <a:sym typeface="+mn-ea"/>
                </a:rPr>
                <a:t>章节</a:t>
              </a:r>
              <a:endParaRPr lang="zh-CN" altLang="en-US" sz="1865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2516561" y="2692731"/>
              <a:ext cx="301625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文本框 23"/>
            <p:cNvSpPr txBox="1"/>
            <p:nvPr/>
          </p:nvSpPr>
          <p:spPr>
            <a:xfrm>
              <a:off x="2935288" y="2508581"/>
              <a:ext cx="2833687" cy="3452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13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宋体" panose="02010600030101010101" pitchFamily="2" charset="-122"/>
                  <a:sym typeface="+mn-ea"/>
                </a:rPr>
                <a:t>申报材料审核</a:t>
              </a: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6200000">
            <a:off x="435610" y="5019675"/>
            <a:ext cx="1478280" cy="1692910"/>
            <a:chOff x="527" y="527"/>
            <a:chExt cx="2328" cy="2666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 flipH="1">
            <a:off x="757555" y="3144520"/>
            <a:ext cx="473710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 w="0">
                  <a:noFill/>
                </a:ln>
                <a:solidFill>
                  <a:srgbClr val="33333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名师基地招生功能入口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16610" y="2305050"/>
            <a:ext cx="2903220" cy="706755"/>
            <a:chOff x="1286" y="3630"/>
            <a:chExt cx="4572" cy="1113"/>
          </a:xfrm>
        </p:grpSpPr>
        <p:sp>
          <p:nvSpPr>
            <p:cNvPr id="49" name="文本框 48"/>
            <p:cNvSpPr txBox="1"/>
            <p:nvPr/>
          </p:nvSpPr>
          <p:spPr>
            <a:xfrm>
              <a:off x="1286" y="3630"/>
              <a:ext cx="372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rgbClr val="0070C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PART.</a:t>
              </a:r>
              <a:r>
                <a:rPr lang="en-US" altLang="zh-CN" sz="4000" dirty="0">
                  <a:solidFill>
                    <a:srgbClr val="10659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4000" dirty="0">
                  <a:solidFill>
                    <a:srgbClr val="20396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01</a:t>
              </a:r>
            </a:p>
          </p:txBody>
        </p:sp>
        <p:sp>
          <p:nvSpPr>
            <p:cNvPr id="51" name="任意多边形: 形状 29"/>
            <p:cNvSpPr/>
            <p:nvPr/>
          </p:nvSpPr>
          <p:spPr>
            <a:xfrm rot="5400000">
              <a:off x="5408" y="3844"/>
              <a:ext cx="215" cy="685"/>
            </a:xfrm>
            <a:custGeom>
              <a:avLst/>
              <a:gdLst>
                <a:gd name="connsiteX0" fmla="*/ 0 w 239876"/>
                <a:gd name="connsiteY0" fmla="*/ 206790 h 764880"/>
                <a:gd name="connsiteX1" fmla="*/ 119938 w 239876"/>
                <a:gd name="connsiteY1" fmla="*/ 0 h 764880"/>
                <a:gd name="connsiteX2" fmla="*/ 239876 w 239876"/>
                <a:gd name="connsiteY2" fmla="*/ 206790 h 764880"/>
                <a:gd name="connsiteX3" fmla="*/ 0 w 239876"/>
                <a:gd name="connsiteY3" fmla="*/ 764880 h 764880"/>
                <a:gd name="connsiteX4" fmla="*/ 119938 w 239876"/>
                <a:gd name="connsiteY4" fmla="*/ 558090 h 764880"/>
                <a:gd name="connsiteX5" fmla="*/ 239876 w 239876"/>
                <a:gd name="connsiteY5" fmla="*/ 764880 h 764880"/>
                <a:gd name="connsiteX6" fmla="*/ 0 w 239876"/>
                <a:gd name="connsiteY6" fmla="*/ 485835 h 764880"/>
                <a:gd name="connsiteX7" fmla="*/ 119938 w 239876"/>
                <a:gd name="connsiteY7" fmla="*/ 279045 h 764880"/>
                <a:gd name="connsiteX8" fmla="*/ 239876 w 239876"/>
                <a:gd name="connsiteY8" fmla="*/ 485835 h 76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76" h="764880">
                  <a:moveTo>
                    <a:pt x="0" y="206790"/>
                  </a:moveTo>
                  <a:lnTo>
                    <a:pt x="119938" y="0"/>
                  </a:lnTo>
                  <a:lnTo>
                    <a:pt x="239876" y="206790"/>
                  </a:lnTo>
                  <a:close/>
                  <a:moveTo>
                    <a:pt x="0" y="764880"/>
                  </a:moveTo>
                  <a:lnTo>
                    <a:pt x="119938" y="558090"/>
                  </a:lnTo>
                  <a:lnTo>
                    <a:pt x="239876" y="764880"/>
                  </a:lnTo>
                  <a:close/>
                  <a:moveTo>
                    <a:pt x="0" y="485835"/>
                  </a:moveTo>
                  <a:lnTo>
                    <a:pt x="119938" y="279045"/>
                  </a:lnTo>
                  <a:lnTo>
                    <a:pt x="239876" y="48583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00AAE8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1745" y="0"/>
            <a:ext cx="5858510" cy="6858000"/>
            <a:chOff x="9987" y="0"/>
            <a:chExt cx="9226" cy="10800"/>
          </a:xfrm>
        </p:grpSpPr>
        <p:grpSp>
          <p:nvGrpSpPr>
            <p:cNvPr id="2" name="组合 1"/>
            <p:cNvGrpSpPr/>
            <p:nvPr/>
          </p:nvGrpSpPr>
          <p:grpSpPr>
            <a:xfrm flipH="1">
              <a:off x="9987" y="0"/>
              <a:ext cx="9226" cy="10800"/>
              <a:chOff x="-736" y="0"/>
              <a:chExt cx="9226" cy="10800"/>
            </a:xfrm>
          </p:grpSpPr>
          <p:sp>
            <p:nvSpPr>
              <p:cNvPr id="5" name="椭圆 4"/>
              <p:cNvSpPr/>
              <p:nvPr>
                <p:custDataLst>
                  <p:tags r:id="rId2"/>
                </p:custDataLst>
              </p:nvPr>
            </p:nvSpPr>
            <p:spPr>
              <a:xfrm>
                <a:off x="306" y="1177"/>
                <a:ext cx="8184" cy="818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6" name="任意形状 14"/>
              <p:cNvSpPr/>
              <p:nvPr>
                <p:custDataLst>
                  <p:tags r:id="rId3"/>
                </p:custDataLst>
              </p:nvPr>
            </p:nvSpPr>
            <p:spPr>
              <a:xfrm rot="10800000">
                <a:off x="-736" y="0"/>
                <a:ext cx="8239" cy="10800"/>
              </a:xfrm>
              <a:custGeom>
                <a:avLst/>
                <a:gdLst>
                  <a:gd name="connsiteX0" fmla="*/ 5231895 w 5231895"/>
                  <a:gd name="connsiteY0" fmla="*/ 6858000 h 6858000"/>
                  <a:gd name="connsiteX1" fmla="*/ 0 w 5231895"/>
                  <a:gd name="connsiteY1" fmla="*/ 6858000 h 6858000"/>
                  <a:gd name="connsiteX2" fmla="*/ 3220585 w 5231895"/>
                  <a:gd name="connsiteY2" fmla="*/ 0 h 6858000"/>
                  <a:gd name="connsiteX3" fmla="*/ 5231895 w 5231895"/>
                  <a:gd name="connsiteY3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1895" h="6858000">
                    <a:moveTo>
                      <a:pt x="5231895" y="6858000"/>
                    </a:moveTo>
                    <a:lnTo>
                      <a:pt x="0" y="6858000"/>
                    </a:lnTo>
                    <a:lnTo>
                      <a:pt x="3220585" y="0"/>
                    </a:lnTo>
                    <a:lnTo>
                      <a:pt x="5231895" y="0"/>
                    </a:lnTo>
                    <a:close/>
                  </a:path>
                </a:pathLst>
              </a:custGeom>
              <a:solidFill>
                <a:srgbClr val="EFF6FC"/>
              </a:solidFill>
              <a:ln>
                <a:noFill/>
              </a:ln>
              <a:effectLst>
                <a:outerShdw blurRad="127000" dist="1016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4"/>
                </p:custDataLst>
              </p:nvPr>
            </p:nvSpPr>
            <p:spPr>
              <a:xfrm>
                <a:off x="1040" y="1910"/>
                <a:ext cx="6717" cy="6717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762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</p:grpSp>
        <p:pic>
          <p:nvPicPr>
            <p:cNvPr id="12" name="图片 11" descr="图形用户界面&#10;&#10;中度可信度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1158" y="2406"/>
              <a:ext cx="5872" cy="5815"/>
            </a:xfrm>
            <a:prstGeom prst="ellipse">
              <a:avLst/>
            </a:prstGeom>
            <a:ln w="57150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5231658" cy="508000"/>
            <a:chOff x="0" y="800"/>
            <a:chExt cx="5877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5412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第一章节   名师基地招生功能入口</a:t>
              </a: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711200"/>
            <a:ext cx="11750675" cy="108077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0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点击“办公中心-优秀教师业务协同-教师专业发展平台（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校级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）”进入功能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4195" y="1868805"/>
            <a:ext cx="8563253" cy="446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6200000">
            <a:off x="435610" y="5019675"/>
            <a:ext cx="1478280" cy="1692910"/>
            <a:chOff x="527" y="527"/>
            <a:chExt cx="2328" cy="2666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 flipH="1">
            <a:off x="757555" y="3144520"/>
            <a:ext cx="47371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 w="0">
                  <a:noFill/>
                </a:ln>
                <a:solidFill>
                  <a:srgbClr val="33333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查看评审通知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16610" y="2305050"/>
            <a:ext cx="2903220" cy="706755"/>
            <a:chOff x="1286" y="3630"/>
            <a:chExt cx="4572" cy="1113"/>
          </a:xfrm>
        </p:grpSpPr>
        <p:sp>
          <p:nvSpPr>
            <p:cNvPr id="49" name="文本框 48"/>
            <p:cNvSpPr txBox="1"/>
            <p:nvPr/>
          </p:nvSpPr>
          <p:spPr>
            <a:xfrm>
              <a:off x="1286" y="3630"/>
              <a:ext cx="372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rgbClr val="0070C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PART.</a:t>
              </a:r>
              <a:r>
                <a:rPr lang="en-US" altLang="zh-CN" sz="4000" dirty="0">
                  <a:solidFill>
                    <a:srgbClr val="10659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4000" dirty="0">
                  <a:solidFill>
                    <a:srgbClr val="20396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02</a:t>
              </a:r>
            </a:p>
          </p:txBody>
        </p:sp>
        <p:sp>
          <p:nvSpPr>
            <p:cNvPr id="51" name="任意多边形: 形状 29"/>
            <p:cNvSpPr/>
            <p:nvPr/>
          </p:nvSpPr>
          <p:spPr>
            <a:xfrm rot="5400000">
              <a:off x="5408" y="3844"/>
              <a:ext cx="215" cy="685"/>
            </a:xfrm>
            <a:custGeom>
              <a:avLst/>
              <a:gdLst>
                <a:gd name="connsiteX0" fmla="*/ 0 w 239876"/>
                <a:gd name="connsiteY0" fmla="*/ 206790 h 764880"/>
                <a:gd name="connsiteX1" fmla="*/ 119938 w 239876"/>
                <a:gd name="connsiteY1" fmla="*/ 0 h 764880"/>
                <a:gd name="connsiteX2" fmla="*/ 239876 w 239876"/>
                <a:gd name="connsiteY2" fmla="*/ 206790 h 764880"/>
                <a:gd name="connsiteX3" fmla="*/ 0 w 239876"/>
                <a:gd name="connsiteY3" fmla="*/ 764880 h 764880"/>
                <a:gd name="connsiteX4" fmla="*/ 119938 w 239876"/>
                <a:gd name="connsiteY4" fmla="*/ 558090 h 764880"/>
                <a:gd name="connsiteX5" fmla="*/ 239876 w 239876"/>
                <a:gd name="connsiteY5" fmla="*/ 764880 h 764880"/>
                <a:gd name="connsiteX6" fmla="*/ 0 w 239876"/>
                <a:gd name="connsiteY6" fmla="*/ 485835 h 764880"/>
                <a:gd name="connsiteX7" fmla="*/ 119938 w 239876"/>
                <a:gd name="connsiteY7" fmla="*/ 279045 h 764880"/>
                <a:gd name="connsiteX8" fmla="*/ 239876 w 239876"/>
                <a:gd name="connsiteY8" fmla="*/ 485835 h 76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76" h="764880">
                  <a:moveTo>
                    <a:pt x="0" y="206790"/>
                  </a:moveTo>
                  <a:lnTo>
                    <a:pt x="119938" y="0"/>
                  </a:lnTo>
                  <a:lnTo>
                    <a:pt x="239876" y="206790"/>
                  </a:lnTo>
                  <a:close/>
                  <a:moveTo>
                    <a:pt x="0" y="764880"/>
                  </a:moveTo>
                  <a:lnTo>
                    <a:pt x="119938" y="558090"/>
                  </a:lnTo>
                  <a:lnTo>
                    <a:pt x="239876" y="764880"/>
                  </a:lnTo>
                  <a:close/>
                  <a:moveTo>
                    <a:pt x="0" y="485835"/>
                  </a:moveTo>
                  <a:lnTo>
                    <a:pt x="119938" y="279045"/>
                  </a:lnTo>
                  <a:lnTo>
                    <a:pt x="239876" y="48583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00AAE8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1745" y="0"/>
            <a:ext cx="5858510" cy="6858000"/>
            <a:chOff x="9987" y="0"/>
            <a:chExt cx="9226" cy="10800"/>
          </a:xfrm>
        </p:grpSpPr>
        <p:grpSp>
          <p:nvGrpSpPr>
            <p:cNvPr id="2" name="组合 1"/>
            <p:cNvGrpSpPr/>
            <p:nvPr/>
          </p:nvGrpSpPr>
          <p:grpSpPr>
            <a:xfrm flipH="1">
              <a:off x="9987" y="0"/>
              <a:ext cx="9226" cy="10800"/>
              <a:chOff x="-736" y="0"/>
              <a:chExt cx="9226" cy="10800"/>
            </a:xfrm>
          </p:grpSpPr>
          <p:sp>
            <p:nvSpPr>
              <p:cNvPr id="5" name="椭圆 4"/>
              <p:cNvSpPr/>
              <p:nvPr>
                <p:custDataLst>
                  <p:tags r:id="rId2"/>
                </p:custDataLst>
              </p:nvPr>
            </p:nvSpPr>
            <p:spPr>
              <a:xfrm>
                <a:off x="306" y="1177"/>
                <a:ext cx="8184" cy="818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6" name="任意形状 14"/>
              <p:cNvSpPr/>
              <p:nvPr>
                <p:custDataLst>
                  <p:tags r:id="rId3"/>
                </p:custDataLst>
              </p:nvPr>
            </p:nvSpPr>
            <p:spPr>
              <a:xfrm rot="10800000">
                <a:off x="-736" y="0"/>
                <a:ext cx="8239" cy="10800"/>
              </a:xfrm>
              <a:custGeom>
                <a:avLst/>
                <a:gdLst>
                  <a:gd name="connsiteX0" fmla="*/ 5231895 w 5231895"/>
                  <a:gd name="connsiteY0" fmla="*/ 6858000 h 6858000"/>
                  <a:gd name="connsiteX1" fmla="*/ 0 w 5231895"/>
                  <a:gd name="connsiteY1" fmla="*/ 6858000 h 6858000"/>
                  <a:gd name="connsiteX2" fmla="*/ 3220585 w 5231895"/>
                  <a:gd name="connsiteY2" fmla="*/ 0 h 6858000"/>
                  <a:gd name="connsiteX3" fmla="*/ 5231895 w 5231895"/>
                  <a:gd name="connsiteY3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1895" h="6858000">
                    <a:moveTo>
                      <a:pt x="5231895" y="6858000"/>
                    </a:moveTo>
                    <a:lnTo>
                      <a:pt x="0" y="6858000"/>
                    </a:lnTo>
                    <a:lnTo>
                      <a:pt x="3220585" y="0"/>
                    </a:lnTo>
                    <a:lnTo>
                      <a:pt x="5231895" y="0"/>
                    </a:lnTo>
                    <a:close/>
                  </a:path>
                </a:pathLst>
              </a:custGeom>
              <a:solidFill>
                <a:srgbClr val="EFF6FC"/>
              </a:solidFill>
              <a:ln>
                <a:noFill/>
              </a:ln>
              <a:effectLst>
                <a:outerShdw blurRad="127000" dist="1016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4"/>
                </p:custDataLst>
              </p:nvPr>
            </p:nvSpPr>
            <p:spPr>
              <a:xfrm>
                <a:off x="1040" y="1910"/>
                <a:ext cx="6717" cy="6717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762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</p:grpSp>
        <p:pic>
          <p:nvPicPr>
            <p:cNvPr id="12" name="图片 11" descr="图形用户界面&#10;&#10;中度可信度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1158" y="2406"/>
              <a:ext cx="5872" cy="5815"/>
            </a:xfrm>
            <a:prstGeom prst="ellipse">
              <a:avLst/>
            </a:prstGeom>
            <a:ln w="57150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4173220" cy="508000"/>
            <a:chOff x="0" y="800"/>
            <a:chExt cx="4688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422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第二章节   查看评审通知</a:t>
              </a: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1016000"/>
            <a:ext cx="11141075" cy="108077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609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在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左侧“进行中的申报”标签下选择此次招生的申报通知，点击可在右侧查看此通知的具体信息及各阶段时间安排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7035" y="2223770"/>
            <a:ext cx="8837944" cy="446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6200000">
            <a:off x="435610" y="5019675"/>
            <a:ext cx="1478280" cy="1692910"/>
            <a:chOff x="527" y="527"/>
            <a:chExt cx="2328" cy="2666"/>
          </a:xfrm>
        </p:grpSpPr>
        <p:cxnSp>
          <p:nvCxnSpPr>
            <p:cNvPr id="33" name="直接箭头连接符 32"/>
            <p:cNvCxnSpPr/>
            <p:nvPr/>
          </p:nvCxnSpPr>
          <p:spPr>
            <a:xfrm>
              <a:off x="527" y="527"/>
              <a:ext cx="2328" cy="0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527" y="527"/>
              <a:ext cx="0" cy="2667"/>
            </a:xfrm>
            <a:prstGeom prst="straightConnector1">
              <a:avLst/>
            </a:prstGeom>
            <a:ln>
              <a:solidFill>
                <a:schemeClr val="bg1">
                  <a:lumMod val="8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 flipH="1">
            <a:off x="757555" y="3144520"/>
            <a:ext cx="473710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ln w="0">
                  <a:noFill/>
                </a:ln>
                <a:solidFill>
                  <a:srgbClr val="333333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Normal" panose="020B0400000000000000" pitchFamily="34" charset="-122"/>
              </a:rPr>
              <a:t>申报材料审核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816610" y="2305050"/>
            <a:ext cx="2903220" cy="706755"/>
            <a:chOff x="1286" y="3630"/>
            <a:chExt cx="4572" cy="1113"/>
          </a:xfrm>
        </p:grpSpPr>
        <p:sp>
          <p:nvSpPr>
            <p:cNvPr id="49" name="文本框 48"/>
            <p:cNvSpPr txBox="1"/>
            <p:nvPr/>
          </p:nvSpPr>
          <p:spPr>
            <a:xfrm>
              <a:off x="1286" y="3630"/>
              <a:ext cx="372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0" dirty="0">
                  <a:solidFill>
                    <a:srgbClr val="0070C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PART.</a:t>
              </a:r>
              <a:r>
                <a:rPr lang="en-US" altLang="zh-CN" sz="4000" dirty="0">
                  <a:solidFill>
                    <a:srgbClr val="10659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 </a:t>
              </a:r>
              <a:r>
                <a:rPr lang="en-US" altLang="zh-CN" sz="4000" dirty="0">
                  <a:solidFill>
                    <a:srgbClr val="203965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思源黑体 CN Medium" panose="020B0600000000000000" pitchFamily="34" charset="-122"/>
                  <a:sym typeface="Arial" panose="020B0604020202020204" pitchFamily="34" charset="0"/>
                </a:rPr>
                <a:t>03</a:t>
              </a:r>
            </a:p>
          </p:txBody>
        </p:sp>
        <p:sp>
          <p:nvSpPr>
            <p:cNvPr id="51" name="任意多边形: 形状 29"/>
            <p:cNvSpPr/>
            <p:nvPr/>
          </p:nvSpPr>
          <p:spPr>
            <a:xfrm rot="5400000">
              <a:off x="5408" y="3844"/>
              <a:ext cx="215" cy="685"/>
            </a:xfrm>
            <a:custGeom>
              <a:avLst/>
              <a:gdLst>
                <a:gd name="connsiteX0" fmla="*/ 0 w 239876"/>
                <a:gd name="connsiteY0" fmla="*/ 206790 h 764880"/>
                <a:gd name="connsiteX1" fmla="*/ 119938 w 239876"/>
                <a:gd name="connsiteY1" fmla="*/ 0 h 764880"/>
                <a:gd name="connsiteX2" fmla="*/ 239876 w 239876"/>
                <a:gd name="connsiteY2" fmla="*/ 206790 h 764880"/>
                <a:gd name="connsiteX3" fmla="*/ 0 w 239876"/>
                <a:gd name="connsiteY3" fmla="*/ 764880 h 764880"/>
                <a:gd name="connsiteX4" fmla="*/ 119938 w 239876"/>
                <a:gd name="connsiteY4" fmla="*/ 558090 h 764880"/>
                <a:gd name="connsiteX5" fmla="*/ 239876 w 239876"/>
                <a:gd name="connsiteY5" fmla="*/ 764880 h 764880"/>
                <a:gd name="connsiteX6" fmla="*/ 0 w 239876"/>
                <a:gd name="connsiteY6" fmla="*/ 485835 h 764880"/>
                <a:gd name="connsiteX7" fmla="*/ 119938 w 239876"/>
                <a:gd name="connsiteY7" fmla="*/ 279045 h 764880"/>
                <a:gd name="connsiteX8" fmla="*/ 239876 w 239876"/>
                <a:gd name="connsiteY8" fmla="*/ 485835 h 76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876" h="764880">
                  <a:moveTo>
                    <a:pt x="0" y="206790"/>
                  </a:moveTo>
                  <a:lnTo>
                    <a:pt x="119938" y="0"/>
                  </a:lnTo>
                  <a:lnTo>
                    <a:pt x="239876" y="206790"/>
                  </a:lnTo>
                  <a:close/>
                  <a:moveTo>
                    <a:pt x="0" y="764880"/>
                  </a:moveTo>
                  <a:lnTo>
                    <a:pt x="119938" y="558090"/>
                  </a:lnTo>
                  <a:lnTo>
                    <a:pt x="239876" y="764880"/>
                  </a:lnTo>
                  <a:close/>
                  <a:moveTo>
                    <a:pt x="0" y="485835"/>
                  </a:moveTo>
                  <a:lnTo>
                    <a:pt x="119938" y="279045"/>
                  </a:lnTo>
                  <a:lnTo>
                    <a:pt x="239876" y="485835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rgbClr val="00AAE8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41745" y="0"/>
            <a:ext cx="5858510" cy="6858000"/>
            <a:chOff x="9987" y="0"/>
            <a:chExt cx="9226" cy="10800"/>
          </a:xfrm>
        </p:grpSpPr>
        <p:grpSp>
          <p:nvGrpSpPr>
            <p:cNvPr id="2" name="组合 1"/>
            <p:cNvGrpSpPr/>
            <p:nvPr/>
          </p:nvGrpSpPr>
          <p:grpSpPr>
            <a:xfrm flipH="1">
              <a:off x="9987" y="0"/>
              <a:ext cx="9226" cy="10800"/>
              <a:chOff x="-736" y="0"/>
              <a:chExt cx="9226" cy="10800"/>
            </a:xfrm>
          </p:grpSpPr>
          <p:sp>
            <p:nvSpPr>
              <p:cNvPr id="5" name="椭圆 4"/>
              <p:cNvSpPr/>
              <p:nvPr>
                <p:custDataLst>
                  <p:tags r:id="rId2"/>
                </p:custDataLst>
              </p:nvPr>
            </p:nvSpPr>
            <p:spPr>
              <a:xfrm>
                <a:off x="306" y="1177"/>
                <a:ext cx="8184" cy="8184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6" name="任意形状 14"/>
              <p:cNvSpPr/>
              <p:nvPr>
                <p:custDataLst>
                  <p:tags r:id="rId3"/>
                </p:custDataLst>
              </p:nvPr>
            </p:nvSpPr>
            <p:spPr>
              <a:xfrm rot="10800000">
                <a:off x="-736" y="0"/>
                <a:ext cx="8239" cy="10800"/>
              </a:xfrm>
              <a:custGeom>
                <a:avLst/>
                <a:gdLst>
                  <a:gd name="connsiteX0" fmla="*/ 5231895 w 5231895"/>
                  <a:gd name="connsiteY0" fmla="*/ 6858000 h 6858000"/>
                  <a:gd name="connsiteX1" fmla="*/ 0 w 5231895"/>
                  <a:gd name="connsiteY1" fmla="*/ 6858000 h 6858000"/>
                  <a:gd name="connsiteX2" fmla="*/ 3220585 w 5231895"/>
                  <a:gd name="connsiteY2" fmla="*/ 0 h 6858000"/>
                  <a:gd name="connsiteX3" fmla="*/ 5231895 w 5231895"/>
                  <a:gd name="connsiteY3" fmla="*/ 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1895" h="6858000">
                    <a:moveTo>
                      <a:pt x="5231895" y="6858000"/>
                    </a:moveTo>
                    <a:lnTo>
                      <a:pt x="0" y="6858000"/>
                    </a:lnTo>
                    <a:lnTo>
                      <a:pt x="3220585" y="0"/>
                    </a:lnTo>
                    <a:lnTo>
                      <a:pt x="5231895" y="0"/>
                    </a:lnTo>
                    <a:close/>
                  </a:path>
                </a:pathLst>
              </a:custGeom>
              <a:solidFill>
                <a:srgbClr val="EFF6FC"/>
              </a:solidFill>
              <a:ln>
                <a:noFill/>
              </a:ln>
              <a:effectLst>
                <a:outerShdw blurRad="127000" dist="1016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  <p:sp>
            <p:nvSpPr>
              <p:cNvPr id="7" name="椭圆 6"/>
              <p:cNvSpPr/>
              <p:nvPr>
                <p:custDataLst>
                  <p:tags r:id="rId4"/>
                </p:custDataLst>
              </p:nvPr>
            </p:nvSpPr>
            <p:spPr>
              <a:xfrm>
                <a:off x="1040" y="1910"/>
                <a:ext cx="6717" cy="6717"/>
              </a:xfrm>
              <a:prstGeom prst="ellips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  <a:effectLst>
                <a:outerShdw blurRad="762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dirty="0">
                  <a:latin typeface="思源黑体 CN Regular" panose="020B0500000000000000" pitchFamily="34" charset="-128"/>
                  <a:ea typeface="思源黑体 CN Regular" panose="020B0500000000000000" pitchFamily="34" charset="-128"/>
                </a:endParaRPr>
              </a:p>
            </p:txBody>
          </p:sp>
        </p:grpSp>
        <p:pic>
          <p:nvPicPr>
            <p:cNvPr id="12" name="图片 11" descr="图形用户界面&#10;&#10;中度可信度描述已自动生成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11158" y="2406"/>
              <a:ext cx="5872" cy="5815"/>
            </a:xfrm>
            <a:prstGeom prst="ellipse">
              <a:avLst/>
            </a:prstGeom>
            <a:ln w="57150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14:gallery dir="l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4173220" cy="508000"/>
            <a:chOff x="0" y="800"/>
            <a:chExt cx="4688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422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第三章节   申报材料审核</a:t>
              </a: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991235"/>
            <a:ext cx="11045825" cy="108077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609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1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、查看申报材料：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本校学员提交申报材料后，校级在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申报材料审核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”环节，</a:t>
            </a:r>
            <a:r>
              <a:rPr 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待审核</a:t>
            </a:r>
            <a:r>
              <a:rPr 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标签下可查看提交上来的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申报信息，双击记录可进入详情页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4815" y="2184400"/>
            <a:ext cx="8837944" cy="446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arallelogram 2"/>
          <p:cNvSpPr/>
          <p:nvPr/>
        </p:nvSpPr>
        <p:spPr>
          <a:xfrm>
            <a:off x="2677406" y="-319719"/>
            <a:ext cx="720066" cy="101600"/>
          </a:xfrm>
          <a:prstGeom prst="rect">
            <a:avLst/>
          </a:prstGeom>
          <a:solidFill>
            <a:srgbClr val="D53B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1" name="Parallelogram 4"/>
          <p:cNvSpPr/>
          <p:nvPr/>
        </p:nvSpPr>
        <p:spPr>
          <a:xfrm>
            <a:off x="2015312" y="-319719"/>
            <a:ext cx="720066" cy="101600"/>
          </a:xfrm>
          <a:prstGeom prst="rect">
            <a:avLst/>
          </a:prstGeom>
          <a:solidFill>
            <a:srgbClr val="A219B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2" name="Parallelogram 5"/>
          <p:cNvSpPr/>
          <p:nvPr/>
        </p:nvSpPr>
        <p:spPr>
          <a:xfrm>
            <a:off x="1353218" y="-319720"/>
            <a:ext cx="720066" cy="101600"/>
          </a:xfrm>
          <a:prstGeom prst="rect">
            <a:avLst/>
          </a:prstGeom>
          <a:solidFill>
            <a:srgbClr val="4859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3" name="Parallelogram 7"/>
          <p:cNvSpPr/>
          <p:nvPr/>
        </p:nvSpPr>
        <p:spPr>
          <a:xfrm>
            <a:off x="691123" y="-319720"/>
            <a:ext cx="720066" cy="101600"/>
          </a:xfrm>
          <a:prstGeom prst="rect">
            <a:avLst/>
          </a:prstGeom>
          <a:solidFill>
            <a:srgbClr val="3D90F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44" name="Parallelogram 8"/>
          <p:cNvSpPr/>
          <p:nvPr/>
        </p:nvSpPr>
        <p:spPr>
          <a:xfrm>
            <a:off x="29029" y="-319719"/>
            <a:ext cx="720066" cy="101600"/>
          </a:xfrm>
          <a:prstGeom prst="rect">
            <a:avLst/>
          </a:prstGeom>
          <a:solidFill>
            <a:srgbClr val="02AEE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id-ID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5" name="Freeform 10"/>
          <p:cNvSpPr/>
          <p:nvPr/>
        </p:nvSpPr>
        <p:spPr>
          <a:xfrm>
            <a:off x="3339500" y="-319720"/>
            <a:ext cx="683453" cy="101600"/>
          </a:xfrm>
          <a:prstGeom prst="rect">
            <a:avLst/>
          </a:prstGeom>
          <a:solidFill>
            <a:srgbClr val="FF79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0" y="-1028700"/>
            <a:ext cx="590550" cy="400050"/>
          </a:xfrm>
          <a:prstGeom prst="rect">
            <a:avLst/>
          </a:prstGeom>
          <a:gradFill>
            <a:gsLst>
              <a:gs pos="0">
                <a:srgbClr val="029ACA"/>
              </a:gs>
              <a:gs pos="100000">
                <a:srgbClr val="02AEE4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5800" y="-1028700"/>
            <a:ext cx="590550" cy="400050"/>
          </a:xfrm>
          <a:prstGeom prst="rect">
            <a:avLst/>
          </a:prstGeom>
          <a:gradFill>
            <a:gsLst>
              <a:gs pos="0">
                <a:srgbClr val="1378F3"/>
              </a:gs>
              <a:gs pos="100000">
                <a:srgbClr val="3D90F5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2743200" y="-1028700"/>
            <a:ext cx="590550" cy="400050"/>
          </a:xfrm>
          <a:prstGeom prst="rect">
            <a:avLst/>
          </a:prstGeom>
          <a:gradFill>
            <a:gsLst>
              <a:gs pos="0">
                <a:srgbClr val="BC2876"/>
              </a:gs>
              <a:gs pos="100000">
                <a:srgbClr val="D53B8C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429000" y="-1028700"/>
            <a:ext cx="590550" cy="400050"/>
          </a:xfrm>
          <a:prstGeom prst="rect">
            <a:avLst/>
          </a:prstGeom>
          <a:gradFill>
            <a:gsLst>
              <a:gs pos="0">
                <a:srgbClr val="FF4F85"/>
              </a:gs>
              <a:gs pos="100000">
                <a:srgbClr val="FF79A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1371600" y="-1028700"/>
            <a:ext cx="590550" cy="400050"/>
          </a:xfrm>
          <a:prstGeom prst="rect">
            <a:avLst/>
          </a:prstGeom>
          <a:gradFill>
            <a:gsLst>
              <a:gs pos="0">
                <a:srgbClr val="2B3EC9"/>
              </a:gs>
              <a:gs pos="100000">
                <a:srgbClr val="4859D8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2057400" y="-1028700"/>
            <a:ext cx="590550" cy="400050"/>
          </a:xfrm>
          <a:prstGeom prst="rect">
            <a:avLst/>
          </a:prstGeom>
          <a:gradFill>
            <a:gsLst>
              <a:gs pos="0">
                <a:srgbClr val="7D138F"/>
              </a:gs>
              <a:gs pos="100000">
                <a:srgbClr val="A219B9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0" y="6756400"/>
            <a:ext cx="12192000" cy="101600"/>
            <a:chOff x="0" y="6756400"/>
            <a:chExt cx="12192000" cy="101600"/>
          </a:xfrm>
          <a:solidFill>
            <a:srgbClr val="0070C0"/>
          </a:solidFill>
        </p:grpSpPr>
        <p:sp>
          <p:nvSpPr>
            <p:cNvPr id="94" name="Rectangle 1"/>
            <p:cNvSpPr/>
            <p:nvPr/>
          </p:nvSpPr>
          <p:spPr>
            <a:xfrm>
              <a:off x="0" y="6756400"/>
              <a:ext cx="12192000" cy="101600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5" name="Parallelogram 2"/>
            <p:cNvSpPr/>
            <p:nvPr/>
          </p:nvSpPr>
          <p:spPr>
            <a:xfrm>
              <a:off x="107918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96" name="Parallelogram 4"/>
            <p:cNvSpPr/>
            <p:nvPr/>
          </p:nvSpPr>
          <p:spPr>
            <a:xfrm>
              <a:off x="1010285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19" name="Parallelogram 5"/>
            <p:cNvSpPr/>
            <p:nvPr/>
          </p:nvSpPr>
          <p:spPr>
            <a:xfrm>
              <a:off x="941387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0" name="Parallelogram 7"/>
            <p:cNvSpPr/>
            <p:nvPr/>
          </p:nvSpPr>
          <p:spPr>
            <a:xfrm>
              <a:off x="8724900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1" name="Parallelogram 8"/>
            <p:cNvSpPr/>
            <p:nvPr/>
          </p:nvSpPr>
          <p:spPr>
            <a:xfrm>
              <a:off x="8035925" y="6756400"/>
              <a:ext cx="749300" cy="101600"/>
            </a:xfrm>
            <a:prstGeom prst="parallelogram">
              <a:avLst>
                <a:gd name="adj" fmla="val 56250"/>
              </a:avLst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122" name="Freeform 10"/>
            <p:cNvSpPr/>
            <p:nvPr/>
          </p:nvSpPr>
          <p:spPr>
            <a:xfrm>
              <a:off x="11480799" y="6756400"/>
              <a:ext cx="711201" cy="101600"/>
            </a:xfrm>
            <a:custGeom>
              <a:avLst/>
              <a:gdLst>
                <a:gd name="connsiteX0" fmla="*/ 57150 w 711201"/>
                <a:gd name="connsiteY0" fmla="*/ 0 h 101600"/>
                <a:gd name="connsiteX1" fmla="*/ 711201 w 711201"/>
                <a:gd name="connsiteY1" fmla="*/ 0 h 101600"/>
                <a:gd name="connsiteX2" fmla="*/ 711201 w 711201"/>
                <a:gd name="connsiteY2" fmla="*/ 101600 h 101600"/>
                <a:gd name="connsiteX3" fmla="*/ 0 w 711201"/>
                <a:gd name="connsiteY3" fmla="*/ 10160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1201" h="101600">
                  <a:moveTo>
                    <a:pt x="57150" y="0"/>
                  </a:moveTo>
                  <a:lnTo>
                    <a:pt x="711201" y="0"/>
                  </a:lnTo>
                  <a:lnTo>
                    <a:pt x="711201" y="101600"/>
                  </a:lnTo>
                  <a:lnTo>
                    <a:pt x="0" y="101600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0" y="508000"/>
            <a:ext cx="4173220" cy="508000"/>
            <a:chOff x="0" y="800"/>
            <a:chExt cx="4688" cy="800"/>
          </a:xfrm>
        </p:grpSpPr>
        <p:sp>
          <p:nvSpPr>
            <p:cNvPr id="123" name="矩形 122"/>
            <p:cNvSpPr/>
            <p:nvPr/>
          </p:nvSpPr>
          <p:spPr>
            <a:xfrm>
              <a:off x="0" y="800"/>
              <a:ext cx="288" cy="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文本框 4"/>
            <p:cNvSpPr txBox="1">
              <a:spLocks noChangeArrowheads="1"/>
            </p:cNvSpPr>
            <p:nvPr/>
          </p:nvSpPr>
          <p:spPr bwMode="auto">
            <a:xfrm>
              <a:off x="465" y="836"/>
              <a:ext cx="4223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第三章节   申报材料审核</a:t>
              </a:r>
            </a:p>
          </p:txBody>
        </p:sp>
      </p:grpSp>
      <p:sp>
        <p:nvSpPr>
          <p:cNvPr id="84" name="文本框 25"/>
          <p:cNvSpPr txBox="1"/>
          <p:nvPr/>
        </p:nvSpPr>
        <p:spPr>
          <a:xfrm>
            <a:off x="590550" y="990600"/>
            <a:ext cx="11257280" cy="1574800"/>
          </a:xfrm>
          <a:prstGeom prst="rect">
            <a:avLst/>
          </a:prstGeom>
          <a:noFill/>
        </p:spPr>
        <p:txBody>
          <a:bodyPr wrap="square" lIns="192000" tIns="0" rIns="0" bIns="0" anchor="ctr" anchorCtr="0">
            <a:noAutofit/>
          </a:bodyPr>
          <a:lstStyle/>
          <a:p>
            <a:pPr lvl="0" indent="609600" fontAlgn="auto">
              <a:lnSpc>
                <a:spcPct val="150000"/>
              </a:lnSpc>
              <a:buFont typeface="Wingdings" panose="05000000000000000000" pitchFamily="2" charset="2"/>
              <a:buNone/>
              <a:extLst>
                <a:ext uri="{35155182-B16C-46BC-9424-99874614C6A1}">
                  <wpsdc:indentchars xmlns="" xmlns:wpsdc="http://www.wps.cn/officeDocument/2017/drawingmlCustomData" val="200" checksum="4158780845"/>
                </a:ext>
              </a:extLst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2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、申报材料审核通过：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在申报材料详情页点击底部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录入审核结果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按钮，选择审核结果为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“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审核通过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”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sym typeface="Source Han Serif SC" panose="02020400000000000000" pitchFamily="18" charset="-122"/>
              </a:rPr>
              <a:t>，并填写该学员的师德考核结果，点击确定即可将结果反馈至学员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0" y="2643505"/>
            <a:ext cx="7993380" cy="4034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14:gallery dir="l"/>
      </p:transition>
    </mc:Choice>
    <mc:Fallback xmlns="">
      <p:transition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302</Words>
  <Application>Microsoft Office PowerPoint</Application>
  <PresentationFormat>宽屏</PresentationFormat>
  <Paragraphs>41</Paragraphs>
  <Slides>13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黑体</vt:lpstr>
      <vt:lpstr>思源黑体 CN Bold</vt:lpstr>
      <vt:lpstr>思源黑体 CN Regular</vt:lpstr>
      <vt:lpstr>微软雅黑</vt:lpstr>
      <vt:lpstr>Arial</vt:lpstr>
      <vt:lpstr>Arial Black</vt:lpstr>
      <vt:lpstr>Calibri</vt:lpstr>
      <vt:lpstr>Verdana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柯媛媛</dc:creator>
  <cp:lastModifiedBy>likun sun</cp:lastModifiedBy>
  <cp:revision>85</cp:revision>
  <dcterms:created xsi:type="dcterms:W3CDTF">2019-09-19T02:01:00Z</dcterms:created>
  <dcterms:modified xsi:type="dcterms:W3CDTF">2024-12-19T01:49:16Z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2052-11.8.6.8697</vt:lpwstr>
  </property>
  <property fmtid="{D5CDD505-2E9C-101B-9397-08002B2CF9AE}" pid="3" name="ICV">
    <vt:lpwstr>311F25E7B6E040208B8D95E26C07328A_12</vt:lpwstr>
  </property>
</Properties>
</file>