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68" r:id="rId5"/>
    <p:sldId id="269" r:id="rId7"/>
    <p:sldId id="258" r:id="rId8"/>
    <p:sldId id="272" r:id="rId9"/>
    <p:sldId id="277" r:id="rId10"/>
    <p:sldId id="274" r:id="rId11"/>
    <p:sldId id="276" r:id="rId12"/>
    <p:sldId id="261" r:id="rId13"/>
    <p:sldId id="282" r:id="rId14"/>
    <p:sldId id="283" r:id="rId15"/>
    <p:sldId id="284" r:id="rId16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WPS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85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13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microsoft.com/office/2007/relationships/hdphoto" Target="../media/image2.wdp"/><Relationship Id="rId10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3" Type="http://schemas.microsoft.com/office/2007/relationships/hdphoto" Target="../media/image4.wdp"/><Relationship Id="rId12" Type="http://schemas.openxmlformats.org/officeDocument/2006/relationships/image" Target="../media/image3.png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6" Type="http://schemas.openxmlformats.org/officeDocument/2006/relationships/tags" Target="../tags/tag81.xml"/><Relationship Id="rId15" Type="http://schemas.openxmlformats.org/officeDocument/2006/relationships/image" Target="../media/image5.png"/><Relationship Id="rId14" Type="http://schemas.openxmlformats.org/officeDocument/2006/relationships/tags" Target="../tags/tag80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H="1" flipV="1"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87000">
                <a:schemeClr val="bg1"/>
              </a:gs>
              <a:gs pos="855">
                <a:schemeClr val="bg2">
                  <a:lumMod val="90000"/>
                </a:schemeClr>
              </a:gs>
              <a:gs pos="28000">
                <a:schemeClr val="bg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任意多边形 8"/>
          <p:cNvSpPr/>
          <p:nvPr>
            <p:custDataLst>
              <p:tags r:id="rId3"/>
            </p:custDataLst>
          </p:nvPr>
        </p:nvSpPr>
        <p:spPr>
          <a:xfrm>
            <a:off x="864709" y="857250"/>
            <a:ext cx="2607725" cy="51435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76" h="10800">
                <a:moveTo>
                  <a:pt x="0" y="0"/>
                </a:moveTo>
                <a:lnTo>
                  <a:pt x="3756" y="0"/>
                </a:lnTo>
                <a:lnTo>
                  <a:pt x="3879" y="173"/>
                </a:lnTo>
                <a:cubicBezTo>
                  <a:pt x="4887" y="1665"/>
                  <a:pt x="5476" y="3464"/>
                  <a:pt x="5476" y="5400"/>
                </a:cubicBezTo>
                <a:cubicBezTo>
                  <a:pt x="5476" y="7336"/>
                  <a:pt x="4887" y="9135"/>
                  <a:pt x="3879" y="10627"/>
                </a:cubicBezTo>
                <a:lnTo>
                  <a:pt x="3756" y="10800"/>
                </a:lnTo>
                <a:lnTo>
                  <a:pt x="0" y="10800"/>
                </a:lnTo>
                <a:lnTo>
                  <a:pt x="104" y="10726"/>
                </a:lnTo>
                <a:cubicBezTo>
                  <a:pt x="1724" y="9514"/>
                  <a:pt x="2774" y="7580"/>
                  <a:pt x="2774" y="5400"/>
                </a:cubicBezTo>
                <a:cubicBezTo>
                  <a:pt x="2774" y="3220"/>
                  <a:pt x="1724" y="1286"/>
                  <a:pt x="104" y="74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28000">
                <a:schemeClr val="bg1">
                  <a:alpha val="40000"/>
                </a:schemeClr>
              </a:gs>
            </a:gsLst>
            <a:lin ang="10800000" scaled="1"/>
          </a:gradFill>
          <a:ln>
            <a:gradFill flip="none" rotWithShape="1">
              <a:gsLst>
                <a:gs pos="71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350">
              <a:sym typeface="+mn-ea"/>
            </a:endParaRPr>
          </a:p>
        </p:txBody>
      </p:sp>
      <p:cxnSp>
        <p:nvCxnSpPr>
          <p:cNvPr id="17" name="直接连接符 16"/>
          <p:cNvCxnSpPr/>
          <p:nvPr userDrawn="1">
            <p:custDataLst>
              <p:tags r:id="rId4"/>
            </p:custDataLst>
          </p:nvPr>
        </p:nvCxnSpPr>
        <p:spPr>
          <a:xfrm flipH="1">
            <a:off x="1515939" y="1579895"/>
            <a:ext cx="455736" cy="0"/>
          </a:xfrm>
          <a:prstGeom prst="line">
            <a:avLst/>
          </a:prstGeom>
          <a:ln w="254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24513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8" name="年号占位符 8"/>
          <p:cNvSpPr>
            <a:spLocks noGrp="1"/>
          </p:cNvSpPr>
          <p:nvPr>
            <p:ph type="body" sz="quarter" idx="15" hasCustomPrompt="1"/>
            <p:custDataLst>
              <p:tags r:id="rId8"/>
            </p:custDataLst>
          </p:nvPr>
        </p:nvSpPr>
        <p:spPr>
          <a:xfrm>
            <a:off x="792956" y="1390895"/>
            <a:ext cx="2160000" cy="378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年号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" contrast="2000"/>
                    </a14:imgEffect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 l="14221" r="17322"/>
          <a:stretch>
            <a:fillRect/>
          </a:stretch>
        </p:blipFill>
        <p:spPr>
          <a:xfrm>
            <a:off x="338138" y="1718363"/>
            <a:ext cx="4233863" cy="3867268"/>
          </a:xfrm>
          <a:prstGeom prst="rect">
            <a:avLst/>
          </a:prstGeom>
        </p:spPr>
      </p:pic>
      <p:sp>
        <p:nvSpPr>
          <p:cNvPr id="42" name="任意多边形: 形状 41"/>
          <p:cNvSpPr/>
          <p:nvPr userDrawn="1">
            <p:custDataLst>
              <p:tags r:id="rId12"/>
            </p:custDataLst>
          </p:nvPr>
        </p:nvSpPr>
        <p:spPr>
          <a:xfrm rot="10800000">
            <a:off x="8314157" y="1496973"/>
            <a:ext cx="42330" cy="165844"/>
          </a:xfrm>
          <a:custGeom>
            <a:avLst/>
            <a:gdLst>
              <a:gd name="connsiteX0" fmla="*/ 28220 w 56440"/>
              <a:gd name="connsiteY0" fmla="*/ 56440 h 221125"/>
              <a:gd name="connsiteX1" fmla="*/ 0 w 56440"/>
              <a:gd name="connsiteY1" fmla="*/ 28220 h 221125"/>
              <a:gd name="connsiteX2" fmla="*/ 28220 w 56440"/>
              <a:gd name="connsiteY2" fmla="*/ 0 h 221125"/>
              <a:gd name="connsiteX3" fmla="*/ 56440 w 56440"/>
              <a:gd name="connsiteY3" fmla="*/ 28220 h 221125"/>
              <a:gd name="connsiteX4" fmla="*/ 28220 w 56440"/>
              <a:gd name="connsiteY4" fmla="*/ 56440 h 221125"/>
              <a:gd name="connsiteX5" fmla="*/ 28220 w 56440"/>
              <a:gd name="connsiteY5" fmla="*/ 138782 h 221125"/>
              <a:gd name="connsiteX6" fmla="*/ 0 w 56440"/>
              <a:gd name="connsiteY6" fmla="*/ 110562 h 221125"/>
              <a:gd name="connsiteX7" fmla="*/ 28220 w 56440"/>
              <a:gd name="connsiteY7" fmla="*/ 82342 h 221125"/>
              <a:gd name="connsiteX8" fmla="*/ 56440 w 56440"/>
              <a:gd name="connsiteY8" fmla="*/ 110562 h 221125"/>
              <a:gd name="connsiteX9" fmla="*/ 28220 w 56440"/>
              <a:gd name="connsiteY9" fmla="*/ 138782 h 221125"/>
              <a:gd name="connsiteX10" fmla="*/ 28220 w 56440"/>
              <a:gd name="connsiteY10" fmla="*/ 221125 h 221125"/>
              <a:gd name="connsiteX11" fmla="*/ 0 w 56440"/>
              <a:gd name="connsiteY11" fmla="*/ 192905 h 221125"/>
              <a:gd name="connsiteX12" fmla="*/ 28220 w 56440"/>
              <a:gd name="connsiteY12" fmla="*/ 164685 h 221125"/>
              <a:gd name="connsiteX13" fmla="*/ 56440 w 56440"/>
              <a:gd name="connsiteY13" fmla="*/ 192905 h 221125"/>
              <a:gd name="connsiteX14" fmla="*/ 28220 w 56440"/>
              <a:gd name="connsiteY14" fmla="*/ 221125 h 22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440" h="221125">
                <a:moveTo>
                  <a:pt x="28220" y="56440"/>
                </a:moveTo>
                <a:cubicBezTo>
                  <a:pt x="12635" y="56440"/>
                  <a:pt x="0" y="43805"/>
                  <a:pt x="0" y="28220"/>
                </a:cubicBezTo>
                <a:cubicBezTo>
                  <a:pt x="0" y="12635"/>
                  <a:pt x="12635" y="0"/>
                  <a:pt x="28220" y="0"/>
                </a:cubicBezTo>
                <a:cubicBezTo>
                  <a:pt x="43805" y="0"/>
                  <a:pt x="56440" y="12635"/>
                  <a:pt x="56440" y="28220"/>
                </a:cubicBezTo>
                <a:cubicBezTo>
                  <a:pt x="56440" y="43805"/>
                  <a:pt x="43805" y="56440"/>
                  <a:pt x="28220" y="56440"/>
                </a:cubicBezTo>
                <a:close/>
                <a:moveTo>
                  <a:pt x="28220" y="138782"/>
                </a:moveTo>
                <a:cubicBezTo>
                  <a:pt x="12635" y="138782"/>
                  <a:pt x="0" y="126147"/>
                  <a:pt x="0" y="110562"/>
                </a:cubicBezTo>
                <a:cubicBezTo>
                  <a:pt x="0" y="94977"/>
                  <a:pt x="12635" y="82342"/>
                  <a:pt x="28220" y="82342"/>
                </a:cubicBezTo>
                <a:cubicBezTo>
                  <a:pt x="43805" y="82342"/>
                  <a:pt x="56440" y="94977"/>
                  <a:pt x="56440" y="110562"/>
                </a:cubicBezTo>
                <a:cubicBezTo>
                  <a:pt x="56440" y="126147"/>
                  <a:pt x="43805" y="138782"/>
                  <a:pt x="28220" y="138782"/>
                </a:cubicBezTo>
                <a:close/>
                <a:moveTo>
                  <a:pt x="28220" y="221125"/>
                </a:moveTo>
                <a:cubicBezTo>
                  <a:pt x="12635" y="221125"/>
                  <a:pt x="0" y="208490"/>
                  <a:pt x="0" y="192905"/>
                </a:cubicBezTo>
                <a:cubicBezTo>
                  <a:pt x="0" y="177320"/>
                  <a:pt x="12635" y="164685"/>
                  <a:pt x="28220" y="164685"/>
                </a:cubicBezTo>
                <a:cubicBezTo>
                  <a:pt x="43805" y="164685"/>
                  <a:pt x="56440" y="177320"/>
                  <a:pt x="56440" y="192905"/>
                </a:cubicBezTo>
                <a:cubicBezTo>
                  <a:pt x="56440" y="208490"/>
                  <a:pt x="43805" y="221125"/>
                  <a:pt x="28220" y="2211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5704928" y="1390895"/>
            <a:ext cx="2457488" cy="378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6196487" y="4601531"/>
            <a:ext cx="2160000" cy="37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9000">
                <a:schemeClr val="accent4"/>
              </a:gs>
              <a:gs pos="10000">
                <a:schemeClr val="accent1"/>
              </a:gs>
            </a:gsLst>
            <a:lin ang="2700000" scaled="1"/>
            <a:tileRect/>
          </a:gradFill>
          <a:ln>
            <a:noFill/>
          </a:ln>
          <a:effectLst>
            <a:outerShdw blurRad="190500" dist="1905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1" dirty="0">
                <a:solidFill>
                  <a:srgbClr val="FFFFFF"/>
                </a:solidFill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5"/>
            </p:custDataLst>
          </p:nvPr>
        </p:nvSpPr>
        <p:spPr>
          <a:xfrm>
            <a:off x="4571999" y="1876425"/>
            <a:ext cx="3786868" cy="1881868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6"/>
            </p:custDataLst>
          </p:nvPr>
        </p:nvSpPr>
        <p:spPr>
          <a:xfrm>
            <a:off x="4571999" y="3911422"/>
            <a:ext cx="3786868" cy="536981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87000">
                <a:schemeClr val="bg1"/>
              </a:gs>
              <a:gs pos="855">
                <a:schemeClr val="bg2">
                  <a:lumMod val="90000"/>
                </a:schemeClr>
              </a:gs>
              <a:gs pos="28000">
                <a:schemeClr val="bg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15" name="任意多边形: 形状 14"/>
          <p:cNvSpPr/>
          <p:nvPr userDrawn="1">
            <p:custDataLst>
              <p:tags r:id="rId3"/>
            </p:custDataLst>
          </p:nvPr>
        </p:nvSpPr>
        <p:spPr>
          <a:xfrm flipH="1">
            <a:off x="0" y="857250"/>
            <a:ext cx="2224652" cy="1285875"/>
          </a:xfrm>
          <a:custGeom>
            <a:avLst/>
            <a:gdLst>
              <a:gd name="connsiteX0" fmla="*/ 0 w 2848191"/>
              <a:gd name="connsiteY0" fmla="*/ 0 h 1646288"/>
              <a:gd name="connsiteX1" fmla="*/ 2848191 w 2848191"/>
              <a:gd name="connsiteY1" fmla="*/ 0 h 1646288"/>
              <a:gd name="connsiteX2" fmla="*/ 2848191 w 2848191"/>
              <a:gd name="connsiteY2" fmla="*/ 1625550 h 1646288"/>
              <a:gd name="connsiteX3" fmla="*/ 2805646 w 2848191"/>
              <a:gd name="connsiteY3" fmla="*/ 1632043 h 1646288"/>
              <a:gd name="connsiteX4" fmla="*/ 2523547 w 2848191"/>
              <a:gd name="connsiteY4" fmla="*/ 1646288 h 1646288"/>
              <a:gd name="connsiteX5" fmla="*/ 97478 w 2848191"/>
              <a:gd name="connsiteY5" fmla="*/ 202352 h 164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8191" h="1646288">
                <a:moveTo>
                  <a:pt x="0" y="0"/>
                </a:moveTo>
                <a:lnTo>
                  <a:pt x="2848191" y="0"/>
                </a:lnTo>
                <a:lnTo>
                  <a:pt x="2848191" y="1625550"/>
                </a:lnTo>
                <a:lnTo>
                  <a:pt x="2805646" y="1632043"/>
                </a:lnTo>
                <a:cubicBezTo>
                  <a:pt x="2712894" y="1641463"/>
                  <a:pt x="2618784" y="1646288"/>
                  <a:pt x="2523547" y="1646288"/>
                </a:cubicBezTo>
                <a:cubicBezTo>
                  <a:pt x="1475938" y="1646288"/>
                  <a:pt x="564697" y="1062425"/>
                  <a:pt x="97478" y="202352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  <a:lumMod val="98000"/>
                </a:schemeClr>
              </a:gs>
              <a:gs pos="28000">
                <a:schemeClr val="bg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135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7143750" y="1281150"/>
            <a:ext cx="1260023" cy="810816"/>
          </a:xfrm>
        </p:spPr>
        <p:txBody>
          <a:bodyPr wrap="square" anchor="ctr" anchorCtr="0">
            <a:normAutofit/>
          </a:bodyPr>
          <a:lstStyle>
            <a:lvl1pPr algn="r">
              <a:defRPr sz="405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任意多边形: 形状 10"/>
          <p:cNvSpPr/>
          <p:nvPr userDrawn="1">
            <p:custDataLst>
              <p:tags r:id="rId8"/>
            </p:custDataLst>
          </p:nvPr>
        </p:nvSpPr>
        <p:spPr>
          <a:xfrm flipV="1">
            <a:off x="4819650" y="3501224"/>
            <a:ext cx="4324350" cy="2499526"/>
          </a:xfrm>
          <a:custGeom>
            <a:avLst/>
            <a:gdLst>
              <a:gd name="connsiteX0" fmla="*/ 0 w 2848191"/>
              <a:gd name="connsiteY0" fmla="*/ 0 h 1646288"/>
              <a:gd name="connsiteX1" fmla="*/ 2848191 w 2848191"/>
              <a:gd name="connsiteY1" fmla="*/ 0 h 1646288"/>
              <a:gd name="connsiteX2" fmla="*/ 2848191 w 2848191"/>
              <a:gd name="connsiteY2" fmla="*/ 1625550 h 1646288"/>
              <a:gd name="connsiteX3" fmla="*/ 2805646 w 2848191"/>
              <a:gd name="connsiteY3" fmla="*/ 1632043 h 1646288"/>
              <a:gd name="connsiteX4" fmla="*/ 2523547 w 2848191"/>
              <a:gd name="connsiteY4" fmla="*/ 1646288 h 1646288"/>
              <a:gd name="connsiteX5" fmla="*/ 97478 w 2848191"/>
              <a:gd name="connsiteY5" fmla="*/ 202352 h 164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8191" h="1646288">
                <a:moveTo>
                  <a:pt x="0" y="0"/>
                </a:moveTo>
                <a:lnTo>
                  <a:pt x="2848191" y="0"/>
                </a:lnTo>
                <a:lnTo>
                  <a:pt x="2848191" y="1625550"/>
                </a:lnTo>
                <a:lnTo>
                  <a:pt x="2805646" y="1632043"/>
                </a:lnTo>
                <a:cubicBezTo>
                  <a:pt x="2712894" y="1641463"/>
                  <a:pt x="2618784" y="1646288"/>
                  <a:pt x="2523547" y="1646288"/>
                </a:cubicBezTo>
                <a:cubicBezTo>
                  <a:pt x="1475938" y="1646288"/>
                  <a:pt x="564697" y="1062425"/>
                  <a:pt x="97478" y="202352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  <a:lumMod val="98000"/>
                </a:schemeClr>
              </a:gs>
              <a:gs pos="28000">
                <a:schemeClr val="bg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1350"/>
          </a:p>
        </p:txBody>
      </p:sp>
      <p:sp>
        <p:nvSpPr>
          <p:cNvPr id="12" name="任意多边形: 形状 11"/>
          <p:cNvSpPr/>
          <p:nvPr userDrawn="1">
            <p:custDataLst>
              <p:tags r:id="rId9"/>
            </p:custDataLst>
          </p:nvPr>
        </p:nvSpPr>
        <p:spPr>
          <a:xfrm flipV="1">
            <a:off x="4819650" y="3501224"/>
            <a:ext cx="4324350" cy="2499526"/>
          </a:xfrm>
          <a:custGeom>
            <a:avLst/>
            <a:gdLst>
              <a:gd name="connsiteX0" fmla="*/ 0 w 2848191"/>
              <a:gd name="connsiteY0" fmla="*/ 0 h 1646288"/>
              <a:gd name="connsiteX1" fmla="*/ 2848191 w 2848191"/>
              <a:gd name="connsiteY1" fmla="*/ 0 h 1646288"/>
              <a:gd name="connsiteX2" fmla="*/ 2848191 w 2848191"/>
              <a:gd name="connsiteY2" fmla="*/ 1625550 h 1646288"/>
              <a:gd name="connsiteX3" fmla="*/ 2805646 w 2848191"/>
              <a:gd name="connsiteY3" fmla="*/ 1632043 h 1646288"/>
              <a:gd name="connsiteX4" fmla="*/ 2523547 w 2848191"/>
              <a:gd name="connsiteY4" fmla="*/ 1646288 h 1646288"/>
              <a:gd name="connsiteX5" fmla="*/ 97478 w 2848191"/>
              <a:gd name="connsiteY5" fmla="*/ 202352 h 1646288"/>
              <a:gd name="connsiteX0-1" fmla="*/ 2848191 w 2893361"/>
              <a:gd name="connsiteY0-2" fmla="*/ 1625550 h 1670720"/>
              <a:gd name="connsiteX1-3" fmla="*/ 2805646 w 2893361"/>
              <a:gd name="connsiteY1-4" fmla="*/ 1632043 h 1670720"/>
              <a:gd name="connsiteX2-5" fmla="*/ 2523547 w 2893361"/>
              <a:gd name="connsiteY2-6" fmla="*/ 1646288 h 1670720"/>
              <a:gd name="connsiteX3-7" fmla="*/ 97478 w 2893361"/>
              <a:gd name="connsiteY3-8" fmla="*/ 202352 h 1670720"/>
              <a:gd name="connsiteX4-9" fmla="*/ 0 w 2893361"/>
              <a:gd name="connsiteY4-10" fmla="*/ 0 h 1670720"/>
              <a:gd name="connsiteX5-11" fmla="*/ 2848191 w 2893361"/>
              <a:gd name="connsiteY5-12" fmla="*/ 0 h 1670720"/>
              <a:gd name="connsiteX6" fmla="*/ 2893361 w 2893361"/>
              <a:gd name="connsiteY6" fmla="*/ 1670720 h 1670720"/>
              <a:gd name="connsiteX0-13" fmla="*/ 2848191 w 2848191"/>
              <a:gd name="connsiteY0-14" fmla="*/ 1625550 h 1646288"/>
              <a:gd name="connsiteX1-15" fmla="*/ 2805646 w 2848191"/>
              <a:gd name="connsiteY1-16" fmla="*/ 1632043 h 1646288"/>
              <a:gd name="connsiteX2-17" fmla="*/ 2523547 w 2848191"/>
              <a:gd name="connsiteY2-18" fmla="*/ 1646288 h 1646288"/>
              <a:gd name="connsiteX3-19" fmla="*/ 97478 w 2848191"/>
              <a:gd name="connsiteY3-20" fmla="*/ 202352 h 1646288"/>
              <a:gd name="connsiteX4-21" fmla="*/ 0 w 2848191"/>
              <a:gd name="connsiteY4-22" fmla="*/ 0 h 1646288"/>
              <a:gd name="connsiteX5-23" fmla="*/ 2848191 w 2848191"/>
              <a:gd name="connsiteY5-24" fmla="*/ 0 h 1646288"/>
              <a:gd name="connsiteX0-25" fmla="*/ 2848191 w 2848191"/>
              <a:gd name="connsiteY0-26" fmla="*/ 1625550 h 1646288"/>
              <a:gd name="connsiteX1-27" fmla="*/ 2805646 w 2848191"/>
              <a:gd name="connsiteY1-28" fmla="*/ 1632043 h 1646288"/>
              <a:gd name="connsiteX2-29" fmla="*/ 2523547 w 2848191"/>
              <a:gd name="connsiteY2-30" fmla="*/ 1646288 h 1646288"/>
              <a:gd name="connsiteX3-31" fmla="*/ 97478 w 2848191"/>
              <a:gd name="connsiteY3-32" fmla="*/ 202352 h 1646288"/>
              <a:gd name="connsiteX4-33" fmla="*/ 0 w 2848191"/>
              <a:gd name="connsiteY4-34" fmla="*/ 0 h 16462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8191" h="1646288">
                <a:moveTo>
                  <a:pt x="2848191" y="1625550"/>
                </a:moveTo>
                <a:lnTo>
                  <a:pt x="2805646" y="1632043"/>
                </a:lnTo>
                <a:cubicBezTo>
                  <a:pt x="2712894" y="1641463"/>
                  <a:pt x="2618784" y="1646288"/>
                  <a:pt x="2523547" y="1646288"/>
                </a:cubicBezTo>
                <a:cubicBezTo>
                  <a:pt x="1475938" y="1646288"/>
                  <a:pt x="564697" y="1062425"/>
                  <a:pt x="97478" y="202352"/>
                </a:cubicBezTo>
                <a:lnTo>
                  <a:pt x="0" y="0"/>
                </a:lnTo>
              </a:path>
            </a:pathLst>
          </a:custGeom>
          <a:noFill/>
          <a:ln>
            <a:gradFill flip="none" rotWithShape="1">
              <a:gsLst>
                <a:gs pos="97000">
                  <a:schemeClr val="bg1">
                    <a:alpha val="0"/>
                  </a:schemeClr>
                </a:gs>
                <a:gs pos="0">
                  <a:schemeClr val="bg1"/>
                </a:gs>
                <a:gs pos="41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1350"/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 flipH="1">
            <a:off x="0" y="857250"/>
            <a:ext cx="2224652" cy="1285875"/>
          </a:xfrm>
          <a:custGeom>
            <a:avLst/>
            <a:gdLst>
              <a:gd name="connsiteX0" fmla="*/ 0 w 2848191"/>
              <a:gd name="connsiteY0" fmla="*/ 0 h 1646288"/>
              <a:gd name="connsiteX1" fmla="*/ 2848191 w 2848191"/>
              <a:gd name="connsiteY1" fmla="*/ 0 h 1646288"/>
              <a:gd name="connsiteX2" fmla="*/ 2848191 w 2848191"/>
              <a:gd name="connsiteY2" fmla="*/ 1625550 h 1646288"/>
              <a:gd name="connsiteX3" fmla="*/ 2805646 w 2848191"/>
              <a:gd name="connsiteY3" fmla="*/ 1632043 h 1646288"/>
              <a:gd name="connsiteX4" fmla="*/ 2523547 w 2848191"/>
              <a:gd name="connsiteY4" fmla="*/ 1646288 h 1646288"/>
              <a:gd name="connsiteX5" fmla="*/ 97478 w 2848191"/>
              <a:gd name="connsiteY5" fmla="*/ 202352 h 1646288"/>
              <a:gd name="connsiteX0-1" fmla="*/ 2848191 w 2893361"/>
              <a:gd name="connsiteY0-2" fmla="*/ 1625550 h 1670720"/>
              <a:gd name="connsiteX1-3" fmla="*/ 2805646 w 2893361"/>
              <a:gd name="connsiteY1-4" fmla="*/ 1632043 h 1670720"/>
              <a:gd name="connsiteX2-5" fmla="*/ 2523547 w 2893361"/>
              <a:gd name="connsiteY2-6" fmla="*/ 1646288 h 1670720"/>
              <a:gd name="connsiteX3-7" fmla="*/ 97478 w 2893361"/>
              <a:gd name="connsiteY3-8" fmla="*/ 202352 h 1670720"/>
              <a:gd name="connsiteX4-9" fmla="*/ 0 w 2893361"/>
              <a:gd name="connsiteY4-10" fmla="*/ 0 h 1670720"/>
              <a:gd name="connsiteX5-11" fmla="*/ 2848191 w 2893361"/>
              <a:gd name="connsiteY5-12" fmla="*/ 0 h 1670720"/>
              <a:gd name="connsiteX6" fmla="*/ 2893361 w 2893361"/>
              <a:gd name="connsiteY6" fmla="*/ 1670720 h 1670720"/>
              <a:gd name="connsiteX0-13" fmla="*/ 2848191 w 2848191"/>
              <a:gd name="connsiteY0-14" fmla="*/ 1625550 h 1646288"/>
              <a:gd name="connsiteX1-15" fmla="*/ 2805646 w 2848191"/>
              <a:gd name="connsiteY1-16" fmla="*/ 1632043 h 1646288"/>
              <a:gd name="connsiteX2-17" fmla="*/ 2523547 w 2848191"/>
              <a:gd name="connsiteY2-18" fmla="*/ 1646288 h 1646288"/>
              <a:gd name="connsiteX3-19" fmla="*/ 97478 w 2848191"/>
              <a:gd name="connsiteY3-20" fmla="*/ 202352 h 1646288"/>
              <a:gd name="connsiteX4-21" fmla="*/ 0 w 2848191"/>
              <a:gd name="connsiteY4-22" fmla="*/ 0 h 1646288"/>
              <a:gd name="connsiteX5-23" fmla="*/ 2848191 w 2848191"/>
              <a:gd name="connsiteY5-24" fmla="*/ 0 h 1646288"/>
              <a:gd name="connsiteX0-25" fmla="*/ 2848191 w 2848191"/>
              <a:gd name="connsiteY0-26" fmla="*/ 1625550 h 1646288"/>
              <a:gd name="connsiteX1-27" fmla="*/ 2805646 w 2848191"/>
              <a:gd name="connsiteY1-28" fmla="*/ 1632043 h 1646288"/>
              <a:gd name="connsiteX2-29" fmla="*/ 2523547 w 2848191"/>
              <a:gd name="connsiteY2-30" fmla="*/ 1646288 h 1646288"/>
              <a:gd name="connsiteX3-31" fmla="*/ 97478 w 2848191"/>
              <a:gd name="connsiteY3-32" fmla="*/ 202352 h 1646288"/>
              <a:gd name="connsiteX4-33" fmla="*/ 0 w 2848191"/>
              <a:gd name="connsiteY4-34" fmla="*/ 0 h 16462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8191" h="1646288">
                <a:moveTo>
                  <a:pt x="2848191" y="1625550"/>
                </a:moveTo>
                <a:lnTo>
                  <a:pt x="2805646" y="1632043"/>
                </a:lnTo>
                <a:cubicBezTo>
                  <a:pt x="2712894" y="1641463"/>
                  <a:pt x="2618784" y="1646288"/>
                  <a:pt x="2523547" y="1646288"/>
                </a:cubicBezTo>
                <a:cubicBezTo>
                  <a:pt x="1475938" y="1646288"/>
                  <a:pt x="564697" y="1062425"/>
                  <a:pt x="97478" y="202352"/>
                </a:cubicBezTo>
                <a:lnTo>
                  <a:pt x="0" y="0"/>
                </a:lnTo>
              </a:path>
            </a:pathLst>
          </a:custGeom>
          <a:noFill/>
          <a:ln>
            <a:gradFill flip="none" rotWithShape="1">
              <a:gsLst>
                <a:gs pos="97000">
                  <a:schemeClr val="bg1">
                    <a:alpha val="0"/>
                  </a:schemeClr>
                </a:gs>
                <a:gs pos="0">
                  <a:schemeClr val="bg1"/>
                </a:gs>
                <a:gs pos="69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2"/>
              </a:gs>
              <a:gs pos="42000">
                <a:schemeClr val="bg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任意多边形: 形状 9"/>
          <p:cNvSpPr/>
          <p:nvPr userDrawn="1">
            <p:custDataLst>
              <p:tags r:id="rId3"/>
            </p:custDataLst>
          </p:nvPr>
        </p:nvSpPr>
        <p:spPr>
          <a:xfrm>
            <a:off x="3341915" y="857250"/>
            <a:ext cx="5802086" cy="3353675"/>
          </a:xfrm>
          <a:custGeom>
            <a:avLst/>
            <a:gdLst>
              <a:gd name="connsiteX0" fmla="*/ 0 w 2848191"/>
              <a:gd name="connsiteY0" fmla="*/ 0 h 1646288"/>
              <a:gd name="connsiteX1" fmla="*/ 2848191 w 2848191"/>
              <a:gd name="connsiteY1" fmla="*/ 0 h 1646288"/>
              <a:gd name="connsiteX2" fmla="*/ 2848191 w 2848191"/>
              <a:gd name="connsiteY2" fmla="*/ 1625550 h 1646288"/>
              <a:gd name="connsiteX3" fmla="*/ 2805646 w 2848191"/>
              <a:gd name="connsiteY3" fmla="*/ 1632043 h 1646288"/>
              <a:gd name="connsiteX4" fmla="*/ 2523547 w 2848191"/>
              <a:gd name="connsiteY4" fmla="*/ 1646288 h 1646288"/>
              <a:gd name="connsiteX5" fmla="*/ 97478 w 2848191"/>
              <a:gd name="connsiteY5" fmla="*/ 202352 h 164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8191" h="1646288">
                <a:moveTo>
                  <a:pt x="0" y="0"/>
                </a:moveTo>
                <a:lnTo>
                  <a:pt x="2848191" y="0"/>
                </a:lnTo>
                <a:lnTo>
                  <a:pt x="2848191" y="1625550"/>
                </a:lnTo>
                <a:lnTo>
                  <a:pt x="2805646" y="1632043"/>
                </a:lnTo>
                <a:cubicBezTo>
                  <a:pt x="2712894" y="1641463"/>
                  <a:pt x="2618784" y="1646288"/>
                  <a:pt x="2523547" y="1646288"/>
                </a:cubicBezTo>
                <a:cubicBezTo>
                  <a:pt x="1475938" y="1646288"/>
                  <a:pt x="564697" y="1062425"/>
                  <a:pt x="97478" y="202352"/>
                </a:cubicBezTo>
                <a:close/>
              </a:path>
            </a:pathLst>
          </a:custGeom>
          <a:gradFill flip="none" rotWithShape="1">
            <a:gsLst>
              <a:gs pos="86000">
                <a:schemeClr val="bg1">
                  <a:alpha val="0"/>
                  <a:lumMod val="98000"/>
                </a:schemeClr>
              </a:gs>
              <a:gs pos="28000">
                <a:schemeClr val="bg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1350"/>
          </a:p>
        </p:txBody>
      </p:sp>
      <p:sp>
        <p:nvSpPr>
          <p:cNvPr id="11" name="任意多边形: 形状 10"/>
          <p:cNvSpPr/>
          <p:nvPr userDrawn="1">
            <p:custDataLst>
              <p:tags r:id="rId4"/>
            </p:custDataLst>
          </p:nvPr>
        </p:nvSpPr>
        <p:spPr>
          <a:xfrm>
            <a:off x="3341915" y="857250"/>
            <a:ext cx="5802086" cy="3353675"/>
          </a:xfrm>
          <a:custGeom>
            <a:avLst/>
            <a:gdLst>
              <a:gd name="connsiteX0" fmla="*/ 0 w 2848191"/>
              <a:gd name="connsiteY0" fmla="*/ 0 h 1646288"/>
              <a:gd name="connsiteX1" fmla="*/ 2848191 w 2848191"/>
              <a:gd name="connsiteY1" fmla="*/ 0 h 1646288"/>
              <a:gd name="connsiteX2" fmla="*/ 2848191 w 2848191"/>
              <a:gd name="connsiteY2" fmla="*/ 1625550 h 1646288"/>
              <a:gd name="connsiteX3" fmla="*/ 2805646 w 2848191"/>
              <a:gd name="connsiteY3" fmla="*/ 1632043 h 1646288"/>
              <a:gd name="connsiteX4" fmla="*/ 2523547 w 2848191"/>
              <a:gd name="connsiteY4" fmla="*/ 1646288 h 1646288"/>
              <a:gd name="connsiteX5" fmla="*/ 97478 w 2848191"/>
              <a:gd name="connsiteY5" fmla="*/ 202352 h 1646288"/>
              <a:gd name="connsiteX0-1" fmla="*/ 2848191 w 2893361"/>
              <a:gd name="connsiteY0-2" fmla="*/ 1625550 h 1670720"/>
              <a:gd name="connsiteX1-3" fmla="*/ 2805646 w 2893361"/>
              <a:gd name="connsiteY1-4" fmla="*/ 1632043 h 1670720"/>
              <a:gd name="connsiteX2-5" fmla="*/ 2523547 w 2893361"/>
              <a:gd name="connsiteY2-6" fmla="*/ 1646288 h 1670720"/>
              <a:gd name="connsiteX3-7" fmla="*/ 97478 w 2893361"/>
              <a:gd name="connsiteY3-8" fmla="*/ 202352 h 1670720"/>
              <a:gd name="connsiteX4-9" fmla="*/ 0 w 2893361"/>
              <a:gd name="connsiteY4-10" fmla="*/ 0 h 1670720"/>
              <a:gd name="connsiteX5-11" fmla="*/ 2848191 w 2893361"/>
              <a:gd name="connsiteY5-12" fmla="*/ 0 h 1670720"/>
              <a:gd name="connsiteX6" fmla="*/ 2893361 w 2893361"/>
              <a:gd name="connsiteY6" fmla="*/ 1670720 h 1670720"/>
              <a:gd name="connsiteX0-13" fmla="*/ 2848191 w 2848191"/>
              <a:gd name="connsiteY0-14" fmla="*/ 1625550 h 1646288"/>
              <a:gd name="connsiteX1-15" fmla="*/ 2805646 w 2848191"/>
              <a:gd name="connsiteY1-16" fmla="*/ 1632043 h 1646288"/>
              <a:gd name="connsiteX2-17" fmla="*/ 2523547 w 2848191"/>
              <a:gd name="connsiteY2-18" fmla="*/ 1646288 h 1646288"/>
              <a:gd name="connsiteX3-19" fmla="*/ 97478 w 2848191"/>
              <a:gd name="connsiteY3-20" fmla="*/ 202352 h 1646288"/>
              <a:gd name="connsiteX4-21" fmla="*/ 0 w 2848191"/>
              <a:gd name="connsiteY4-22" fmla="*/ 0 h 1646288"/>
              <a:gd name="connsiteX5-23" fmla="*/ 2848191 w 2848191"/>
              <a:gd name="connsiteY5-24" fmla="*/ 0 h 1646288"/>
              <a:gd name="connsiteX0-25" fmla="*/ 2848191 w 2848191"/>
              <a:gd name="connsiteY0-26" fmla="*/ 1625550 h 1646288"/>
              <a:gd name="connsiteX1-27" fmla="*/ 2805646 w 2848191"/>
              <a:gd name="connsiteY1-28" fmla="*/ 1632043 h 1646288"/>
              <a:gd name="connsiteX2-29" fmla="*/ 2523547 w 2848191"/>
              <a:gd name="connsiteY2-30" fmla="*/ 1646288 h 1646288"/>
              <a:gd name="connsiteX3-31" fmla="*/ 97478 w 2848191"/>
              <a:gd name="connsiteY3-32" fmla="*/ 202352 h 1646288"/>
              <a:gd name="connsiteX4-33" fmla="*/ 0 w 2848191"/>
              <a:gd name="connsiteY4-34" fmla="*/ 0 h 16462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8191" h="1646288">
                <a:moveTo>
                  <a:pt x="2848191" y="1625550"/>
                </a:moveTo>
                <a:lnTo>
                  <a:pt x="2805646" y="1632043"/>
                </a:lnTo>
                <a:cubicBezTo>
                  <a:pt x="2712894" y="1641463"/>
                  <a:pt x="2618784" y="1646288"/>
                  <a:pt x="2523547" y="1646288"/>
                </a:cubicBezTo>
                <a:cubicBezTo>
                  <a:pt x="1475938" y="1646288"/>
                  <a:pt x="564697" y="1062425"/>
                  <a:pt x="97478" y="202352"/>
                </a:cubicBezTo>
                <a:lnTo>
                  <a:pt x="0" y="0"/>
                </a:lnTo>
              </a:path>
            </a:pathLst>
          </a:custGeom>
          <a:noFill/>
          <a:ln>
            <a:gradFill flip="none" rotWithShape="1">
              <a:gsLst>
                <a:gs pos="97000">
                  <a:schemeClr val="bg1">
                    <a:alpha val="0"/>
                  </a:schemeClr>
                </a:gs>
                <a:gs pos="0">
                  <a:schemeClr val="bg1"/>
                </a:gs>
                <a:gs pos="6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1350"/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1063838" y="3378809"/>
            <a:ext cx="3861948" cy="1465090"/>
          </a:xfrm>
        </p:spPr>
        <p:txBody>
          <a:bodyPr wrap="square" anchor="t" anchorCtr="0">
            <a:normAutofit/>
          </a:bodyPr>
          <a:lstStyle>
            <a:lvl1pPr algn="l">
              <a:defRPr sz="405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9"/>
            </p:custDataLst>
          </p:nvPr>
        </p:nvSpPr>
        <p:spPr>
          <a:xfrm>
            <a:off x="1062038" y="2044743"/>
            <a:ext cx="3205163" cy="1224674"/>
          </a:xfrm>
        </p:spPr>
        <p:txBody>
          <a:bodyPr wrap="none" anchor="b" anchorCtr="0">
            <a:normAutofit/>
          </a:bodyPr>
          <a:lstStyle>
            <a:lvl1pPr marL="0" indent="0" algn="l">
              <a:buNone/>
              <a:defRPr sz="5400" b="1">
                <a:gradFill>
                  <a:gsLst>
                    <a:gs pos="83000">
                      <a:schemeClr val="accent4"/>
                    </a:gs>
                    <a:gs pos="0">
                      <a:schemeClr val="accent1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20" name="任意多边形: 形状 19"/>
          <p:cNvSpPr/>
          <p:nvPr userDrawn="1">
            <p:custDataLst>
              <p:tags r:id="rId10"/>
            </p:custDataLst>
          </p:nvPr>
        </p:nvSpPr>
        <p:spPr>
          <a:xfrm flipV="1">
            <a:off x="6460293" y="4449536"/>
            <a:ext cx="2683707" cy="1551215"/>
          </a:xfrm>
          <a:custGeom>
            <a:avLst/>
            <a:gdLst>
              <a:gd name="connsiteX0" fmla="*/ 0 w 2848191"/>
              <a:gd name="connsiteY0" fmla="*/ 0 h 1646288"/>
              <a:gd name="connsiteX1" fmla="*/ 2848191 w 2848191"/>
              <a:gd name="connsiteY1" fmla="*/ 0 h 1646288"/>
              <a:gd name="connsiteX2" fmla="*/ 2848191 w 2848191"/>
              <a:gd name="connsiteY2" fmla="*/ 1625550 h 1646288"/>
              <a:gd name="connsiteX3" fmla="*/ 2805646 w 2848191"/>
              <a:gd name="connsiteY3" fmla="*/ 1632043 h 1646288"/>
              <a:gd name="connsiteX4" fmla="*/ 2523547 w 2848191"/>
              <a:gd name="connsiteY4" fmla="*/ 1646288 h 1646288"/>
              <a:gd name="connsiteX5" fmla="*/ 97478 w 2848191"/>
              <a:gd name="connsiteY5" fmla="*/ 202352 h 164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8191" h="1646288">
                <a:moveTo>
                  <a:pt x="0" y="0"/>
                </a:moveTo>
                <a:lnTo>
                  <a:pt x="2848191" y="0"/>
                </a:lnTo>
                <a:lnTo>
                  <a:pt x="2848191" y="1625550"/>
                </a:lnTo>
                <a:lnTo>
                  <a:pt x="2805646" y="1632043"/>
                </a:lnTo>
                <a:cubicBezTo>
                  <a:pt x="2712894" y="1641463"/>
                  <a:pt x="2618784" y="1646288"/>
                  <a:pt x="2523547" y="1646288"/>
                </a:cubicBezTo>
                <a:cubicBezTo>
                  <a:pt x="1475938" y="1646288"/>
                  <a:pt x="564697" y="1062425"/>
                  <a:pt x="97478" y="202352"/>
                </a:cubicBezTo>
                <a:close/>
              </a:path>
            </a:pathLst>
          </a:custGeom>
          <a:gradFill flip="none" rotWithShape="1">
            <a:gsLst>
              <a:gs pos="86000">
                <a:schemeClr val="bg1">
                  <a:alpha val="0"/>
                  <a:lumMod val="98000"/>
                </a:schemeClr>
              </a:gs>
              <a:gs pos="28000">
                <a:schemeClr val="bg1">
                  <a:alpha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1350"/>
          </a:p>
        </p:txBody>
      </p:sp>
      <p:pic>
        <p:nvPicPr>
          <p:cNvPr id="32" name="图片 3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8000" contrast="3000"/>
                    </a14:imgEffect>
                    <a14:imgEffect>
                      <a14:colorTemperature colorTemp="5900"/>
                    </a14:imgEffect>
                    <a14:imgEffect>
                      <a14:saturation sat="98000"/>
                    </a14:imgEffect>
                  </a14:imgLayer>
                </a14:imgProps>
              </a:ext>
            </a:extLst>
          </a:blip>
          <a:srcRect l="17594" r="21974"/>
          <a:stretch>
            <a:fillRect/>
          </a:stretch>
        </p:blipFill>
        <p:spPr>
          <a:xfrm>
            <a:off x="5029200" y="1600940"/>
            <a:ext cx="3583743" cy="37081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22000" y="1880550"/>
            <a:ext cx="3992850" cy="36099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29150" y="1880550"/>
            <a:ext cx="3992850" cy="36099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22000" y="1880550"/>
            <a:ext cx="3976181" cy="405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22000" y="2403206"/>
            <a:ext cx="3976181" cy="3096291"/>
          </a:xfrm>
        </p:spPr>
        <p:txBody>
          <a:bodyPr wrap="square">
            <a:normAutofit/>
          </a:bodyPr>
          <a:lstStyle>
            <a:lvl1pPr>
              <a:defRPr sz="165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29150" y="1880550"/>
            <a:ext cx="3992850" cy="405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29150" y="2403206"/>
            <a:ext cx="3992850" cy="3096291"/>
          </a:xfrm>
        </p:spPr>
        <p:txBody>
          <a:bodyPr wrap="square">
            <a:normAutofit/>
          </a:bodyPr>
          <a:lstStyle>
            <a:lvl1pPr>
              <a:defRPr sz="165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650" y="1127250"/>
            <a:ext cx="7886700" cy="43632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22000" y="1829250"/>
            <a:ext cx="8100000" cy="432000"/>
          </a:xfrm>
        </p:spPr>
        <p:txBody>
          <a:bodyPr wrap="square" anchor="t">
            <a:norm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 flipV="1"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87000">
                <a:schemeClr val="bg1"/>
              </a:gs>
              <a:gs pos="855">
                <a:schemeClr val="bg2">
                  <a:lumMod val="90000"/>
                </a:schemeClr>
              </a:gs>
              <a:gs pos="28000">
                <a:schemeClr val="bg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7" name="任意多边形 6"/>
          <p:cNvSpPr/>
          <p:nvPr userDrawn="1">
            <p:custDataLst>
              <p:tags r:id="rId3"/>
            </p:custDataLst>
          </p:nvPr>
        </p:nvSpPr>
        <p:spPr>
          <a:xfrm flipH="1">
            <a:off x="5671500" y="857250"/>
            <a:ext cx="2607725" cy="51435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76" h="10800">
                <a:moveTo>
                  <a:pt x="0" y="0"/>
                </a:moveTo>
                <a:lnTo>
                  <a:pt x="3756" y="0"/>
                </a:lnTo>
                <a:lnTo>
                  <a:pt x="3879" y="173"/>
                </a:lnTo>
                <a:cubicBezTo>
                  <a:pt x="4887" y="1665"/>
                  <a:pt x="5476" y="3464"/>
                  <a:pt x="5476" y="5400"/>
                </a:cubicBezTo>
                <a:cubicBezTo>
                  <a:pt x="5476" y="7336"/>
                  <a:pt x="4887" y="9135"/>
                  <a:pt x="3879" y="10627"/>
                </a:cubicBezTo>
                <a:lnTo>
                  <a:pt x="3756" y="10800"/>
                </a:lnTo>
                <a:lnTo>
                  <a:pt x="0" y="10800"/>
                </a:lnTo>
                <a:lnTo>
                  <a:pt x="104" y="10726"/>
                </a:lnTo>
                <a:cubicBezTo>
                  <a:pt x="1724" y="9514"/>
                  <a:pt x="2774" y="7580"/>
                  <a:pt x="2774" y="5400"/>
                </a:cubicBezTo>
                <a:cubicBezTo>
                  <a:pt x="2774" y="3220"/>
                  <a:pt x="1724" y="1286"/>
                  <a:pt x="104" y="74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28000">
                <a:schemeClr val="bg1">
                  <a:alpha val="40000"/>
                </a:schemeClr>
              </a:gs>
            </a:gsLst>
            <a:lin ang="10800000" scaled="1"/>
          </a:gradFill>
          <a:ln>
            <a:gradFill flip="none" rotWithShape="1">
              <a:gsLst>
                <a:gs pos="71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35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24513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>
            <p:custDataLst>
              <p:tags r:id="rId7"/>
            </p:custDataLst>
          </p:nvPr>
        </p:nvCxnSpPr>
        <p:spPr>
          <a:xfrm flipH="1">
            <a:off x="7271763" y="1585443"/>
            <a:ext cx="455736" cy="0"/>
          </a:xfrm>
          <a:prstGeom prst="line">
            <a:avLst/>
          </a:prstGeom>
          <a:ln w="254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8"/>
            </p:custDataLst>
          </p:nvPr>
        </p:nvCxnSpPr>
        <p:spPr>
          <a:xfrm>
            <a:off x="827058" y="4495800"/>
            <a:ext cx="895274" cy="0"/>
          </a:xfrm>
          <a:prstGeom prst="line">
            <a:avLst/>
          </a:prstGeom>
          <a:ln>
            <a:solidFill>
              <a:schemeClr val="accent1">
                <a:alpha val="2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  <p:custDataLst>
              <p:tags r:id="rId9"/>
            </p:custDataLst>
          </p:nvPr>
        </p:nvSpPr>
        <p:spPr>
          <a:xfrm>
            <a:off x="798407" y="2047946"/>
            <a:ext cx="4024780" cy="1469112"/>
          </a:xfr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defRPr sz="405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798407" y="3666178"/>
            <a:ext cx="4024780" cy="729000"/>
          </a:xfrm>
        </p:spPr>
        <p:txBody>
          <a:bodyPr wrap="square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3300" b="1" cap="all" baseline="0">
                <a:gradFill flip="none" rotWithShape="1">
                  <a:gsLst>
                    <a:gs pos="100000">
                      <a:schemeClr val="accent3"/>
                    </a:gs>
                    <a:gs pos="0">
                      <a:schemeClr val="accent1"/>
                    </a:gs>
                    <a:gs pos="52000">
                      <a:schemeClr val="accent2"/>
                    </a:gs>
                  </a:gsLst>
                  <a:lin ang="2700000" scaled="1"/>
                  <a:tileRect/>
                </a:gra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960842" y="1396443"/>
            <a:ext cx="1984085" cy="378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18" name="年号占位符 8"/>
          <p:cNvSpPr>
            <a:spLocks noGrp="1"/>
          </p:cNvSpPr>
          <p:nvPr>
            <p:ph type="body" sz="quarter" idx="15" hasCustomPrompt="1"/>
            <p:custDataLst>
              <p:tags r:id="rId12"/>
            </p:custDataLst>
          </p:nvPr>
        </p:nvSpPr>
        <p:spPr>
          <a:xfrm>
            <a:off x="6186176" y="1396443"/>
            <a:ext cx="2160000" cy="378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年号</a:t>
            </a:r>
            <a:endParaRPr lang="zh-CN" altLang="en-US" dirty="0"/>
          </a:p>
        </p:txBody>
      </p:sp>
      <p:sp>
        <p:nvSpPr>
          <p:cNvPr id="15" name="署名占位符 10"/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98407" y="4601531"/>
            <a:ext cx="2160000" cy="37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9000">
                <a:schemeClr val="accent4"/>
              </a:gs>
              <a:gs pos="10000">
                <a:schemeClr val="accent1"/>
              </a:gs>
            </a:gsLst>
            <a:lin ang="2700000" scaled="1"/>
            <a:tileRect/>
          </a:gradFill>
          <a:ln>
            <a:noFill/>
          </a:ln>
          <a:effectLst>
            <a:outerShdw blurRad="190500" dist="1905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 marL="0" indent="0">
              <a:buNone/>
              <a:defRPr lang="zh-CN" altLang="en-US" sz="1200" b="1" dirty="0">
                <a:solidFill>
                  <a:srgbClr val="FFFFFF"/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</a:pPr>
            <a:r>
              <a:rPr lang="zh-CN" altLang="en-US" dirty="0"/>
              <a:t>署名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239451" y="1746358"/>
            <a:ext cx="3319560" cy="3365284"/>
          </a:xfrm>
          <a:prstGeom prst="rect">
            <a:avLst/>
          </a:prstGeom>
        </p:spPr>
      </p:pic>
      <p:sp>
        <p:nvSpPr>
          <p:cNvPr id="21" name="任意多边形: 形状 20"/>
          <p:cNvSpPr/>
          <p:nvPr userDrawn="1">
            <p:custDataLst>
              <p:tags r:id="rId16"/>
            </p:custDataLst>
          </p:nvPr>
        </p:nvSpPr>
        <p:spPr>
          <a:xfrm rot="10800000">
            <a:off x="792964" y="1496973"/>
            <a:ext cx="42330" cy="165844"/>
          </a:xfrm>
          <a:custGeom>
            <a:avLst/>
            <a:gdLst>
              <a:gd name="connsiteX0" fmla="*/ 28220 w 56440"/>
              <a:gd name="connsiteY0" fmla="*/ 56440 h 221125"/>
              <a:gd name="connsiteX1" fmla="*/ 0 w 56440"/>
              <a:gd name="connsiteY1" fmla="*/ 28220 h 221125"/>
              <a:gd name="connsiteX2" fmla="*/ 28220 w 56440"/>
              <a:gd name="connsiteY2" fmla="*/ 0 h 221125"/>
              <a:gd name="connsiteX3" fmla="*/ 56440 w 56440"/>
              <a:gd name="connsiteY3" fmla="*/ 28220 h 221125"/>
              <a:gd name="connsiteX4" fmla="*/ 28220 w 56440"/>
              <a:gd name="connsiteY4" fmla="*/ 56440 h 221125"/>
              <a:gd name="connsiteX5" fmla="*/ 28220 w 56440"/>
              <a:gd name="connsiteY5" fmla="*/ 138782 h 221125"/>
              <a:gd name="connsiteX6" fmla="*/ 0 w 56440"/>
              <a:gd name="connsiteY6" fmla="*/ 110562 h 221125"/>
              <a:gd name="connsiteX7" fmla="*/ 28220 w 56440"/>
              <a:gd name="connsiteY7" fmla="*/ 82342 h 221125"/>
              <a:gd name="connsiteX8" fmla="*/ 56440 w 56440"/>
              <a:gd name="connsiteY8" fmla="*/ 110562 h 221125"/>
              <a:gd name="connsiteX9" fmla="*/ 28220 w 56440"/>
              <a:gd name="connsiteY9" fmla="*/ 138782 h 221125"/>
              <a:gd name="connsiteX10" fmla="*/ 28220 w 56440"/>
              <a:gd name="connsiteY10" fmla="*/ 221125 h 221125"/>
              <a:gd name="connsiteX11" fmla="*/ 0 w 56440"/>
              <a:gd name="connsiteY11" fmla="*/ 192905 h 221125"/>
              <a:gd name="connsiteX12" fmla="*/ 28220 w 56440"/>
              <a:gd name="connsiteY12" fmla="*/ 164685 h 221125"/>
              <a:gd name="connsiteX13" fmla="*/ 56440 w 56440"/>
              <a:gd name="connsiteY13" fmla="*/ 192905 h 221125"/>
              <a:gd name="connsiteX14" fmla="*/ 28220 w 56440"/>
              <a:gd name="connsiteY14" fmla="*/ 221125 h 22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440" h="221125">
                <a:moveTo>
                  <a:pt x="28220" y="56440"/>
                </a:moveTo>
                <a:cubicBezTo>
                  <a:pt x="12635" y="56440"/>
                  <a:pt x="0" y="43805"/>
                  <a:pt x="0" y="28220"/>
                </a:cubicBezTo>
                <a:cubicBezTo>
                  <a:pt x="0" y="12635"/>
                  <a:pt x="12635" y="0"/>
                  <a:pt x="28220" y="0"/>
                </a:cubicBezTo>
                <a:cubicBezTo>
                  <a:pt x="43805" y="0"/>
                  <a:pt x="56440" y="12635"/>
                  <a:pt x="56440" y="28220"/>
                </a:cubicBezTo>
                <a:cubicBezTo>
                  <a:pt x="56440" y="43805"/>
                  <a:pt x="43805" y="56440"/>
                  <a:pt x="28220" y="56440"/>
                </a:cubicBezTo>
                <a:close/>
                <a:moveTo>
                  <a:pt x="28220" y="138782"/>
                </a:moveTo>
                <a:cubicBezTo>
                  <a:pt x="12635" y="138782"/>
                  <a:pt x="0" y="126147"/>
                  <a:pt x="0" y="110562"/>
                </a:cubicBezTo>
                <a:cubicBezTo>
                  <a:pt x="0" y="94977"/>
                  <a:pt x="12635" y="82342"/>
                  <a:pt x="28220" y="82342"/>
                </a:cubicBezTo>
                <a:cubicBezTo>
                  <a:pt x="43805" y="82342"/>
                  <a:pt x="56440" y="94977"/>
                  <a:pt x="56440" y="110562"/>
                </a:cubicBezTo>
                <a:cubicBezTo>
                  <a:pt x="56440" y="126147"/>
                  <a:pt x="43805" y="138782"/>
                  <a:pt x="28220" y="138782"/>
                </a:cubicBezTo>
                <a:close/>
                <a:moveTo>
                  <a:pt x="28220" y="221125"/>
                </a:moveTo>
                <a:cubicBezTo>
                  <a:pt x="12635" y="221125"/>
                  <a:pt x="0" y="208490"/>
                  <a:pt x="0" y="192905"/>
                </a:cubicBezTo>
                <a:cubicBezTo>
                  <a:pt x="0" y="177320"/>
                  <a:pt x="12635" y="164685"/>
                  <a:pt x="28220" y="164685"/>
                </a:cubicBezTo>
                <a:cubicBezTo>
                  <a:pt x="43805" y="164685"/>
                  <a:pt x="56440" y="177320"/>
                  <a:pt x="56440" y="192905"/>
                </a:cubicBezTo>
                <a:cubicBezTo>
                  <a:pt x="56440" y="208490"/>
                  <a:pt x="43805" y="221125"/>
                  <a:pt x="28220" y="2211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9" Type="http://schemas.openxmlformats.org/officeDocument/2006/relationships/theme" Target="../theme/theme3.xml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2"/>
            </p:custData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65000">
                <a:schemeClr val="bg1"/>
              </a:gs>
              <a:gs pos="0">
                <a:schemeClr val="bg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628650" y="562451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3028950" y="562451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522000" y="1127250"/>
            <a:ext cx="8100000" cy="54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522000" y="1880550"/>
            <a:ext cx="8100000" cy="36099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tabLst>
          <a:tab pos="3295650" algn="l"/>
        </a:tabLs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3860" indent="-15494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99440" indent="-121285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72795" indent="-11176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26465" indent="-9525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3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9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副标题 3074"/>
          <p:cNvSpPr>
            <a:spLocks noGrp="1"/>
          </p:cNvSpPr>
          <p:nvPr/>
        </p:nvSpPr>
        <p:spPr>
          <a:xfrm>
            <a:off x="1725930" y="5013325"/>
            <a:ext cx="6046470" cy="100457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Tx/>
              <a:buSzTx/>
              <a:buFontTx/>
            </a:pPr>
            <a:r>
              <a:rPr lang="zh-CN" altLang="en-US" sz="2400" b="1" kern="1200" baseline="0">
                <a:latin typeface="楷体" panose="02010609060101010101" charset="-122"/>
                <a:ea typeface="楷体" panose="02010609060101010101" charset="-122"/>
                <a:cs typeface="+mn-cs"/>
              </a:rPr>
              <a:t>浦东教育发展研究院</a:t>
            </a:r>
            <a:r>
              <a:rPr lang="zh-CN" altLang="en-US" sz="2400" b="1" kern="1200" baseline="0">
                <a:latin typeface="楷体" panose="02010609060101010101" charset="-122"/>
                <a:ea typeface="楷体" panose="02010609060101010101" charset="-122"/>
                <a:cs typeface="+mn-cs"/>
              </a:rPr>
              <a:t>教师教育培训部</a:t>
            </a:r>
            <a:endParaRPr lang="zh-CN" altLang="en-US" sz="2400" b="1" kern="1200" baseline="0"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defTabSz="914400">
              <a:buClrTx/>
              <a:buSzTx/>
              <a:buFontTx/>
            </a:pPr>
            <a:r>
              <a:rPr lang="en-US" altLang="zh-CN" sz="2400" b="1" kern="1200" baseline="0">
                <a:latin typeface="楷体" panose="02010609060101010101" charset="-122"/>
                <a:ea typeface="楷体" panose="02010609060101010101" charset="-122"/>
                <a:cs typeface="+mn-cs"/>
              </a:rPr>
              <a:t>2025</a:t>
            </a:r>
            <a:r>
              <a:rPr lang="zh-CN" altLang="en-US" sz="2400" b="1" kern="1200" baseline="0">
                <a:latin typeface="楷体" panose="02010609060101010101" charset="-122"/>
                <a:ea typeface="楷体" panose="02010609060101010101" charset="-122"/>
                <a:cs typeface="+mn-cs"/>
              </a:rPr>
              <a:t>年</a:t>
            </a:r>
            <a:r>
              <a:rPr lang="en-US" altLang="zh-CN" sz="2400" b="1" kern="1200" baseline="0">
                <a:latin typeface="楷体" panose="02010609060101010101" charset="-122"/>
                <a:ea typeface="楷体" panose="02010609060101010101" charset="-122"/>
                <a:cs typeface="+mn-cs"/>
              </a:rPr>
              <a:t>1</a:t>
            </a:r>
            <a:r>
              <a:rPr lang="zh-CN" altLang="en-US" sz="2400" b="1" kern="1200" baseline="0">
                <a:latin typeface="楷体" panose="02010609060101010101" charset="-122"/>
                <a:ea typeface="楷体" panose="02010609060101010101" charset="-122"/>
                <a:cs typeface="+mn-cs"/>
              </a:rPr>
              <a:t>月</a:t>
            </a:r>
            <a:endParaRPr lang="en-US" altLang="zh-CN" sz="2400" b="1" kern="1200" baseline="0"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35" y="1857375"/>
            <a:ext cx="8358505" cy="1901190"/>
          </a:xfrm>
        </p:spPr>
        <p:txBody>
          <a:bodyPr>
            <a:normAutofit/>
          </a:bodyPr>
          <a:lstStyle/>
          <a:p>
            <a:pPr marL="0" indent="0" defTabSz="685800" fontAlgn="auto">
              <a:lnSpc>
                <a:spcPct val="150000"/>
              </a:lnSpc>
              <a:tabLst>
                <a:tab pos="3295650" algn="l"/>
                <a:tab pos="3295650" algn="l"/>
              </a:tabLst>
            </a:pPr>
            <a:r>
              <a:rPr lang="zh-CN" altLang="en-US" sz="4000"/>
              <a:t>浦东新区2024-2026学年</a:t>
            </a:r>
            <a:br>
              <a:rPr lang="zh-CN" altLang="en-US" sz="4000"/>
            </a:br>
            <a:r>
              <a:rPr lang="zh-CN" altLang="en-US" sz="4000"/>
              <a:t>学科工作坊组建工作会议</a:t>
            </a:r>
            <a:endParaRPr lang="zh-CN" altLang="en-US" sz="400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其他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ln>
            <a:solidFill>
              <a:srgbClr val="00B050"/>
            </a:solidFill>
          </a:ln>
        </p:spPr>
        <p:txBody>
          <a:bodyPr/>
          <a:p>
            <a:r>
              <a:rPr lang="zh-CN" altLang="en-US"/>
              <a:t>领军人后备在基地中只参加主持人的个别</a:t>
            </a:r>
            <a:r>
              <a:rPr lang="zh-CN" altLang="en-US"/>
              <a:t>辅导。</a:t>
            </a:r>
            <a:endParaRPr lang="zh-CN" altLang="en-US"/>
          </a:p>
          <a:p>
            <a:r>
              <a:rPr lang="zh-CN" altLang="en-US"/>
              <a:t>已</a:t>
            </a:r>
            <a:r>
              <a:rPr lang="zh-CN" altLang="en-US"/>
              <a:t>录取为基地学员</a:t>
            </a:r>
            <a:r>
              <a:rPr lang="zh-CN" altLang="en-US"/>
              <a:t>的工作坊主持人每月须至少参加</a:t>
            </a:r>
            <a:r>
              <a:rPr lang="en-US" altLang="zh-CN"/>
              <a:t>1</a:t>
            </a:r>
            <a:r>
              <a:rPr lang="zh-CN" altLang="en-US"/>
              <a:t>次基地</a:t>
            </a:r>
            <a:r>
              <a:rPr lang="zh-CN" altLang="en-US"/>
              <a:t>的集中活动。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/>
              <a:t>学段学科的更正说明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1755"/>
            <a:ext cx="8216900" cy="5274945"/>
          </a:xfrm>
          <a:ln>
            <a:solidFill>
              <a:srgbClr val="00B050"/>
            </a:solidFill>
          </a:ln>
        </p:spPr>
        <p:txBody>
          <a:bodyPr/>
          <a:p>
            <a:pPr marL="0" indent="0">
              <a:buNone/>
            </a:pPr>
            <a:r>
              <a:rPr lang="zh-CN" altLang="en-US" sz="2400">
                <a:sym typeface="+mn-ea"/>
              </a:rPr>
              <a:t>针对骨干教师学段学科，学校之前报错的，还需提交更正申请的，盖章扫描件发邮箱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pdggjs@163.com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。</a:t>
            </a:r>
            <a:endParaRPr lang="en-US" altLang="zh-CN" sz="2400">
              <a:sym typeface="+mn-ea"/>
            </a:endParaRPr>
          </a:p>
          <a:p>
            <a:pPr marL="0" indent="0" algn="ctr">
              <a:buNone/>
            </a:pPr>
            <a:r>
              <a:rPr lang="zh-CN" altLang="en-US">
                <a:sym typeface="+mn-ea"/>
              </a:rPr>
              <a:t>模板：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rPr lang="en-US" altLang="zh-CN" sz="2800">
                <a:solidFill>
                  <a:srgbClr val="002060"/>
                </a:solidFill>
                <a:sym typeface="+mn-ea"/>
              </a:rPr>
              <a:t>“***(</a:t>
            </a:r>
            <a:r>
              <a:rPr lang="zh-CN" altLang="en-US" sz="2800">
                <a:solidFill>
                  <a:srgbClr val="002060"/>
                </a:solidFill>
                <a:sym typeface="+mn-ea"/>
              </a:rPr>
              <a:t>教师姓名</a:t>
            </a:r>
            <a:r>
              <a:rPr lang="en-US" altLang="zh-CN" sz="2800">
                <a:solidFill>
                  <a:srgbClr val="002060"/>
                </a:solidFill>
                <a:sym typeface="+mn-ea"/>
              </a:rPr>
              <a:t>)</a:t>
            </a:r>
            <a:r>
              <a:rPr lang="zh-CN" altLang="en-US" sz="2800">
                <a:solidFill>
                  <a:srgbClr val="002060"/>
                </a:solidFill>
                <a:sym typeface="+mn-ea"/>
              </a:rPr>
              <a:t>在我校推荐为骨干教师时，公示学段学科是</a:t>
            </a:r>
            <a:r>
              <a:rPr lang="en-US" altLang="zh-CN" sz="2800">
                <a:solidFill>
                  <a:srgbClr val="002060"/>
                </a:solidFill>
                <a:sym typeface="+mn-ea"/>
              </a:rPr>
              <a:t>***</a:t>
            </a:r>
            <a:r>
              <a:rPr lang="zh-CN" altLang="en-US" sz="2800">
                <a:solidFill>
                  <a:srgbClr val="002060"/>
                </a:solidFill>
                <a:sym typeface="+mn-ea"/>
              </a:rPr>
              <a:t>，因</a:t>
            </a:r>
            <a:r>
              <a:rPr lang="en-US" altLang="zh-CN" sz="2800">
                <a:solidFill>
                  <a:srgbClr val="002060"/>
                </a:solidFill>
                <a:sym typeface="+mn-ea"/>
              </a:rPr>
              <a:t>***</a:t>
            </a:r>
            <a:r>
              <a:rPr lang="zh-CN" altLang="en-US" sz="2800">
                <a:solidFill>
                  <a:srgbClr val="002060"/>
                </a:solidFill>
                <a:sym typeface="+mn-ea"/>
              </a:rPr>
              <a:t>原因，需更正为</a:t>
            </a:r>
            <a:r>
              <a:rPr lang="en-US" altLang="zh-CN" sz="2800">
                <a:solidFill>
                  <a:srgbClr val="002060"/>
                </a:solidFill>
                <a:sym typeface="+mn-ea"/>
              </a:rPr>
              <a:t>***</a:t>
            </a:r>
            <a:r>
              <a:rPr lang="zh-CN" altLang="en-US" sz="2800">
                <a:solidFill>
                  <a:srgbClr val="002060"/>
                </a:solidFill>
                <a:sym typeface="+mn-ea"/>
              </a:rPr>
              <a:t>学段学科，特此申请。</a:t>
            </a:r>
            <a:r>
              <a:rPr lang="en-US" altLang="zh-CN" sz="2800">
                <a:solidFill>
                  <a:srgbClr val="002060"/>
                </a:solidFill>
                <a:sym typeface="+mn-ea"/>
              </a:rPr>
              <a:t>”</a:t>
            </a:r>
            <a:endParaRPr lang="zh-CN" altLang="en-US" sz="2800">
              <a:solidFill>
                <a:srgbClr val="002060"/>
              </a:solidFill>
              <a:sym typeface="+mn-ea"/>
            </a:endParaRPr>
          </a:p>
          <a:p>
            <a:pPr marL="3657600" lvl="8" indent="457200" algn="r">
              <a:buNone/>
            </a:pPr>
            <a:r>
              <a:rPr lang="en-US" altLang="zh-CN" sz="2800">
                <a:solidFill>
                  <a:srgbClr val="002060"/>
                </a:solidFill>
                <a:sym typeface="+mn-ea"/>
              </a:rPr>
              <a:t>   </a:t>
            </a:r>
            <a:r>
              <a:rPr lang="zh-CN" altLang="en-US" sz="2800">
                <a:solidFill>
                  <a:srgbClr val="002060"/>
                </a:solidFill>
                <a:sym typeface="+mn-ea"/>
              </a:rPr>
              <a:t>校长签名</a:t>
            </a:r>
            <a:r>
              <a:rPr lang="en-US" altLang="zh-CN" sz="2800">
                <a:solidFill>
                  <a:srgbClr val="002060"/>
                </a:solidFill>
                <a:sym typeface="+mn-ea"/>
              </a:rPr>
              <a:t>+</a:t>
            </a:r>
            <a:r>
              <a:rPr lang="zh-CN" altLang="en-US" sz="2800">
                <a:solidFill>
                  <a:srgbClr val="002060"/>
                </a:solidFill>
                <a:sym typeface="+mn-ea"/>
              </a:rPr>
              <a:t>学校盖章</a:t>
            </a:r>
            <a:endParaRPr lang="zh-CN" altLang="en-US">
              <a:solidFill>
                <a:srgbClr val="002060"/>
              </a:solidFill>
              <a:sym typeface="+mn-ea"/>
            </a:endParaRPr>
          </a:p>
          <a:p>
            <a:pPr marL="3657600" lvl="8" indent="457200" algn="r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 sz="2000" b="1">
                <a:solidFill>
                  <a:srgbClr val="00B0F0"/>
                </a:solidFill>
                <a:sym typeface="+mn-ea"/>
              </a:rPr>
              <a:t>（</a:t>
            </a:r>
            <a:r>
              <a:rPr lang="en-US" altLang="zh-CN" sz="2000" b="1">
                <a:solidFill>
                  <a:srgbClr val="00B0F0"/>
                </a:solidFill>
                <a:sym typeface="+mn-ea"/>
              </a:rPr>
              <a:t>1</a:t>
            </a:r>
            <a:r>
              <a:rPr lang="zh-CN" altLang="en-US" sz="2000" b="1">
                <a:solidFill>
                  <a:srgbClr val="00B0F0"/>
                </a:solidFill>
                <a:sym typeface="+mn-ea"/>
              </a:rPr>
              <a:t>月</a:t>
            </a:r>
            <a:r>
              <a:rPr lang="en-US" altLang="zh-CN" sz="2000" b="1">
                <a:solidFill>
                  <a:srgbClr val="00B0F0"/>
                </a:solidFill>
                <a:sym typeface="+mn-ea"/>
              </a:rPr>
              <a:t>10</a:t>
            </a:r>
            <a:r>
              <a:rPr lang="zh-CN" altLang="en-US" sz="2000" b="1">
                <a:solidFill>
                  <a:srgbClr val="00B0F0"/>
                </a:solidFill>
                <a:sym typeface="+mn-ea"/>
              </a:rPr>
              <a:t>日下午提供，来不及的可给校长签名或学校盖章其中一样，收到后便于平台更改，</a:t>
            </a:r>
            <a:r>
              <a:rPr lang="en-US" altLang="zh-CN" sz="2000" b="1">
                <a:solidFill>
                  <a:srgbClr val="00B0F0"/>
                </a:solidFill>
                <a:sym typeface="+mn-ea"/>
              </a:rPr>
              <a:t>1</a:t>
            </a:r>
            <a:r>
              <a:rPr lang="zh-CN" altLang="en-US" sz="2000" b="1">
                <a:solidFill>
                  <a:srgbClr val="00B0F0"/>
                </a:solidFill>
                <a:sym typeface="+mn-ea"/>
              </a:rPr>
              <a:t>月</a:t>
            </a:r>
            <a:r>
              <a:rPr lang="en-US" altLang="zh-CN" sz="2000" b="1">
                <a:solidFill>
                  <a:srgbClr val="00B0F0"/>
                </a:solidFill>
                <a:sym typeface="+mn-ea"/>
              </a:rPr>
              <a:t>13</a:t>
            </a:r>
            <a:r>
              <a:rPr lang="zh-CN" altLang="en-US" sz="2000" b="1">
                <a:solidFill>
                  <a:srgbClr val="00B0F0"/>
                </a:solidFill>
                <a:sym typeface="+mn-ea"/>
              </a:rPr>
              <a:t>日</a:t>
            </a:r>
            <a:r>
              <a:rPr lang="en-US" altLang="zh-CN" sz="2000" b="1">
                <a:solidFill>
                  <a:srgbClr val="00B0F0"/>
                </a:solidFill>
                <a:sym typeface="+mn-ea"/>
              </a:rPr>
              <a:t>12:00</a:t>
            </a:r>
            <a:r>
              <a:rPr lang="zh-CN" altLang="en-US" sz="2000" b="1">
                <a:solidFill>
                  <a:srgbClr val="00B0F0"/>
                </a:solidFill>
                <a:sym typeface="+mn-ea"/>
              </a:rPr>
              <a:t>将完整的校长签名</a:t>
            </a:r>
            <a:r>
              <a:rPr lang="en-US" altLang="zh-CN" sz="2000" b="1">
                <a:solidFill>
                  <a:srgbClr val="00B0F0"/>
                </a:solidFill>
                <a:sym typeface="+mn-ea"/>
              </a:rPr>
              <a:t>+</a:t>
            </a:r>
            <a:r>
              <a:rPr lang="zh-CN" altLang="en-US" sz="2000" b="1">
                <a:solidFill>
                  <a:srgbClr val="00B0F0"/>
                </a:solidFill>
                <a:sym typeface="+mn-ea"/>
              </a:rPr>
              <a:t>学校盖章的说明</a:t>
            </a:r>
            <a:r>
              <a:rPr lang="zh-CN" altLang="en-US" sz="2000" b="1">
                <a:solidFill>
                  <a:srgbClr val="00B0F0"/>
                </a:solidFill>
                <a:sym typeface="+mn-ea"/>
              </a:rPr>
              <a:t>补提交。</a:t>
            </a:r>
            <a:r>
              <a:rPr lang="en-US" altLang="zh-CN" sz="2000" b="1">
                <a:solidFill>
                  <a:srgbClr val="00B0F0"/>
                </a:solidFill>
                <a:sym typeface="+mn-ea"/>
              </a:rPr>
              <a:t>1</a:t>
            </a:r>
            <a:r>
              <a:rPr lang="zh-CN" altLang="en-US" sz="2000" b="1">
                <a:solidFill>
                  <a:srgbClr val="00B0F0"/>
                </a:solidFill>
                <a:sym typeface="+mn-ea"/>
              </a:rPr>
              <a:t>月</a:t>
            </a:r>
            <a:r>
              <a:rPr lang="en-US" altLang="zh-CN" sz="2000" b="1">
                <a:solidFill>
                  <a:srgbClr val="00B0F0"/>
                </a:solidFill>
                <a:sym typeface="+mn-ea"/>
              </a:rPr>
              <a:t>13</a:t>
            </a:r>
            <a:r>
              <a:rPr lang="zh-CN" altLang="en-US" sz="2000" b="1">
                <a:solidFill>
                  <a:srgbClr val="00B0F0"/>
                </a:solidFill>
                <a:sym typeface="+mn-ea"/>
              </a:rPr>
              <a:t>日</a:t>
            </a:r>
            <a:r>
              <a:rPr lang="en-US" altLang="zh-CN" sz="2000" b="1">
                <a:solidFill>
                  <a:srgbClr val="00B0F0"/>
                </a:solidFill>
                <a:sym typeface="+mn-ea"/>
              </a:rPr>
              <a:t>12:00</a:t>
            </a:r>
            <a:r>
              <a:rPr lang="zh-CN" altLang="en-US" sz="2000" b="1">
                <a:solidFill>
                  <a:srgbClr val="00B0F0"/>
                </a:solidFill>
                <a:sym typeface="+mn-ea"/>
              </a:rPr>
              <a:t>以后不再受理，最终核验后交教育局</a:t>
            </a:r>
            <a:r>
              <a:rPr lang="zh-CN" altLang="en-US" sz="2000" b="1">
                <a:solidFill>
                  <a:srgbClr val="00B0F0"/>
                </a:solidFill>
                <a:sym typeface="+mn-ea"/>
              </a:rPr>
              <a:t>公示）</a:t>
            </a:r>
            <a:endParaRPr lang="zh-CN" altLang="en-US" sz="2000" b="1">
              <a:solidFill>
                <a:srgbClr val="00B0F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9098" y="1667034"/>
            <a:ext cx="1922621" cy="1646873"/>
          </a:xfrm>
        </p:spPr>
        <p:txBody>
          <a:bodyPr anchor="b" anchorCtr="0"/>
          <a:lstStyle/>
          <a:p>
            <a:pPr algn="ctr"/>
            <a:r>
              <a:rPr lang="zh-CN" altLang="en-US" sz="2700" b="1">
                <a:solidFill>
                  <a:srgbClr val="FF0000"/>
                </a:solidFill>
              </a:rPr>
              <a:t>背景</a:t>
            </a:r>
            <a:endParaRPr lang="zh-CN" altLang="en-US" sz="2700" b="1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65785" y="3365341"/>
            <a:ext cx="1617821" cy="93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1353820" y="570865"/>
            <a:ext cx="7436485" cy="5707380"/>
          </a:xfrm>
          <a:custGeom>
            <a:avLst/>
            <a:gdLst>
              <a:gd name="connsiteX0" fmla="*/ 5 w 14004"/>
              <a:gd name="connsiteY0" fmla="*/ 1622 h 7822"/>
              <a:gd name="connsiteX1" fmla="*/ 0 w 14004"/>
              <a:gd name="connsiteY1" fmla="*/ 0 h 7822"/>
              <a:gd name="connsiteX2" fmla="*/ 14004 w 14004"/>
              <a:gd name="connsiteY2" fmla="*/ 0 h 7822"/>
              <a:gd name="connsiteX3" fmla="*/ 14004 w 14004"/>
              <a:gd name="connsiteY3" fmla="*/ 7822 h 7822"/>
              <a:gd name="connsiteX4" fmla="*/ 0 w 14004"/>
              <a:gd name="connsiteY4" fmla="*/ 7822 h 7822"/>
              <a:gd name="connsiteX5" fmla="*/ 5 w 14004"/>
              <a:gd name="connsiteY5" fmla="*/ 6212 h 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04" h="7822">
                <a:moveTo>
                  <a:pt x="5" y="1622"/>
                </a:moveTo>
                <a:lnTo>
                  <a:pt x="0" y="0"/>
                </a:lnTo>
                <a:lnTo>
                  <a:pt x="14004" y="0"/>
                </a:lnTo>
                <a:lnTo>
                  <a:pt x="14004" y="7822"/>
                </a:lnTo>
                <a:lnTo>
                  <a:pt x="0" y="7822"/>
                </a:lnTo>
                <a:lnTo>
                  <a:pt x="5" y="6212"/>
                </a:lnTo>
              </a:path>
            </a:pathLst>
          </a:custGeom>
          <a:noFill/>
          <a:ln w="19050">
            <a:solidFill>
              <a:schemeClr val="accent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0" anchor="ctr"/>
          <a:lstStyle/>
          <a:p>
            <a:pPr indent="0" algn="just" fontAlgn="auto">
              <a:lnSpc>
                <a:spcPct val="150000"/>
              </a:lnSpc>
            </a:pPr>
            <a:endParaRPr lang="zh-CN" altLang="en-US" sz="135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280920" y="1371600"/>
            <a:ext cx="6415405" cy="433768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u"/>
            </a:pPr>
            <a:r>
              <a:rPr lang="zh-CN" altLang="en-US" sz="2400" b="1">
                <a:solidFill>
                  <a:schemeClr val="tx1"/>
                </a:solidFill>
                <a:sym typeface="+mn-ea"/>
              </a:rPr>
              <a:t>浦东新区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优师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队伍建设：教育局认定、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命名三梯队、两平台的名单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。</a:t>
            </a:r>
            <a:endParaRPr lang="zh-CN" altLang="en-US" sz="2400" b="1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400" b="1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u"/>
            </a:pPr>
            <a:r>
              <a:rPr lang="zh-CN" altLang="en-US" sz="2400" b="1">
                <a:solidFill>
                  <a:schemeClr val="tx1"/>
                </a:solidFill>
                <a:sym typeface="+mn-ea"/>
              </a:rPr>
              <a:t>认定后，计划下学期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两平台开展活动。</a:t>
            </a:r>
            <a:endParaRPr lang="zh-CN" altLang="en-US" sz="2400" b="1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400" b="1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u"/>
            </a:pPr>
            <a:r>
              <a:rPr lang="zh-CN" altLang="en-US" sz="2400" b="1">
                <a:solidFill>
                  <a:schemeClr val="tx1"/>
                </a:solidFill>
                <a:sym typeface="+mn-ea"/>
              </a:rPr>
              <a:t>及时、准确地完成组建工作是学科工作坊顺利推进的前提。</a:t>
            </a:r>
            <a:endParaRPr lang="zh-CN" altLang="en-US" sz="2400" b="1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325"/>
          </a:xfrm>
        </p:spPr>
        <p:txBody>
          <a:bodyPr anchor="ctr" anchorCtr="0"/>
          <a:p>
            <a:pPr algn="l"/>
            <a:r>
              <a:rPr lang="zh-CN" altLang="en-US" b="1"/>
              <a:t>工作项和分工</a:t>
            </a:r>
            <a:endParaRPr lang="zh-CN" altLang="en-US" b="1"/>
          </a:p>
        </p:txBody>
      </p:sp>
      <p:pic>
        <p:nvPicPr>
          <p:cNvPr id="5" name="图片 4" descr="泳道流程图-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548640"/>
            <a:ext cx="9143365" cy="64014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 5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3850" y="44450"/>
            <a:ext cx="8229600" cy="937895"/>
          </a:xfrm>
        </p:spPr>
        <p:txBody>
          <a:bodyPr/>
          <a:lstStyle/>
          <a:p>
            <a:r>
              <a:rPr lang="zh-CN" altLang="en-US" b="1"/>
              <a:t>报名注意事项</a:t>
            </a:r>
            <a:endParaRPr lang="zh-CN" altLang="en-US" b="1"/>
          </a:p>
        </p:txBody>
      </p:sp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396240" y="2423795"/>
            <a:ext cx="8101330" cy="2224405"/>
          </a:xfrm>
          <a:prstGeom prst="roundRect">
            <a:avLst>
              <a:gd name="adj" fmla="val 17281"/>
            </a:avLst>
          </a:prstGeom>
          <a:solidFill>
            <a:schemeClr val="lt1">
              <a:lumMod val="100000"/>
              <a:alpha val="10000"/>
            </a:schemeClr>
          </a:solidFill>
          <a:ln>
            <a:gradFill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60000"/>
                  </a:schemeClr>
                </a:gs>
              </a:gsLst>
              <a:lin ang="10740000" scaled="1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755808" tIns="0" rIns="134778" bIns="53816" rtlCol="0" anchor="ctr"/>
          <a:p>
            <a:pPr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不需要申报的骨干教师或新秀：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已被录取为名师基地的学员（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45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周岁以下的骨干审核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可看）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教育人才联合培养项目学员（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45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周岁以下的骨干审核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可看）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已公示为正高级教师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在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2027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年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6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月前退休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的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52450" y="3326130"/>
            <a:ext cx="521335" cy="521335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1800" dirty="0">
                <a:solidFill>
                  <a:srgbClr val="FFFFFF"/>
                </a:solidFill>
                <a:sym typeface="+mn-ea"/>
              </a:rPr>
              <a:t>2</a:t>
            </a:r>
            <a:endParaRPr lang="en-US" altLang="zh-CN" sz="1800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2" name="圆角矩形 1"/>
          <p:cNvSpPr/>
          <p:nvPr>
            <p:custDataLst>
              <p:tags r:id="rId4"/>
            </p:custDataLst>
          </p:nvPr>
        </p:nvSpPr>
        <p:spPr>
          <a:xfrm>
            <a:off x="378222" y="1164256"/>
            <a:ext cx="8101013" cy="1096997"/>
          </a:xfrm>
          <a:prstGeom prst="roundRect">
            <a:avLst>
              <a:gd name="adj" fmla="val 17281"/>
            </a:avLst>
          </a:prstGeom>
          <a:solidFill>
            <a:schemeClr val="lt1">
              <a:lumMod val="100000"/>
              <a:alpha val="10000"/>
            </a:schemeClr>
          </a:solidFill>
          <a:ln>
            <a:gradFill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60000"/>
                  </a:schemeClr>
                </a:gs>
              </a:gsLst>
              <a:lin ang="10740000" scaled="1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755808" tIns="0" rIns="134778" bIns="53816" rtlCol="0" anchor="ctr"/>
          <a:p>
            <a:pPr indent="0" algn="l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必须报名的对象：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全体45周岁以下骨干教师（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1979.2.18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及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以后）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indent="0" algn="l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可以选择报名的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对象：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其他骨干教师和教育新秀</a:t>
            </a:r>
            <a:endParaRPr lang="zh-CN" altLang="en-US" sz="20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7" name="椭圆 16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549275" y="1454785"/>
            <a:ext cx="524510" cy="52451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1800" dirty="0">
                <a:solidFill>
                  <a:srgbClr val="FFFFFF"/>
                </a:solidFill>
                <a:sym typeface="+mn-ea"/>
              </a:rPr>
              <a:t>1</a:t>
            </a:r>
            <a:endParaRPr lang="en-US" altLang="zh-CN" sz="1800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3" name="圆角矩形 2"/>
          <p:cNvSpPr/>
          <p:nvPr>
            <p:custDataLst>
              <p:tags r:id="rId6"/>
            </p:custDataLst>
          </p:nvPr>
        </p:nvSpPr>
        <p:spPr>
          <a:xfrm>
            <a:off x="378222" y="4817624"/>
            <a:ext cx="8101013" cy="1096997"/>
          </a:xfrm>
          <a:prstGeom prst="roundRect">
            <a:avLst>
              <a:gd name="adj" fmla="val 17281"/>
            </a:avLst>
          </a:prstGeom>
          <a:solidFill>
            <a:schemeClr val="lt1">
              <a:lumMod val="100000"/>
              <a:alpha val="10000"/>
            </a:schemeClr>
          </a:solidFill>
          <a:ln>
            <a:gradFill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60000"/>
                  </a:schemeClr>
                </a:gs>
              </a:gsLst>
              <a:lin ang="10740000" scaled="1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755808" tIns="0" rIns="134778" bIns="53816" rtlCol="0" anchor="ctr"/>
          <a:p>
            <a:pPr indent="0" algn="l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特殊情况申请：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45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周岁以下骨干教师有大病、支教情况的，由学校提交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说明。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2" name="椭圆 2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574040" y="5107940"/>
            <a:ext cx="499745" cy="499745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1800" dirty="0">
                <a:solidFill>
                  <a:srgbClr val="FFFFFF"/>
                </a:solidFill>
                <a:sym typeface="+mn-ea"/>
              </a:rPr>
              <a:t>3</a:t>
            </a:r>
            <a:endParaRPr lang="en-US" altLang="zh-CN" sz="1800" dirty="0">
              <a:solidFill>
                <a:srgbClr val="FFFFFF"/>
              </a:solidFill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6883"/>
            <a:ext cx="8229600" cy="1143000"/>
          </a:xfrm>
        </p:spPr>
        <p:txBody>
          <a:bodyPr/>
          <a:p>
            <a:r>
              <a:rPr lang="zh-CN" altLang="en-US" b="1"/>
              <a:t>学段学科</a:t>
            </a:r>
            <a:r>
              <a:rPr lang="zh-CN" altLang="en-US" b="1"/>
              <a:t>的特殊情况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9345"/>
          </a:xfrm>
          <a:ln>
            <a:solidFill>
              <a:srgbClr val="00B050"/>
            </a:solidFill>
          </a:ln>
        </p:spPr>
        <p:txBody>
          <a:bodyPr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/>
              <a:t>全学段教科研学科面向全体学科，幼儿园学段的</a:t>
            </a:r>
            <a:r>
              <a:rPr lang="zh-CN" altLang="en-US" sz="2800"/>
              <a:t>教科研面向全体幼儿园招生。</a:t>
            </a:r>
            <a:endParaRPr lang="zh-CN" altLang="en-US" sz="280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/>
              <a:t>教科研学科的</a:t>
            </a:r>
            <a:r>
              <a:rPr lang="zh-CN" altLang="en-US" sz="2800"/>
              <a:t>教师可报全部</a:t>
            </a:r>
            <a:r>
              <a:rPr lang="zh-CN" altLang="en-US" sz="2800"/>
              <a:t>学科的工作坊。</a:t>
            </a:r>
            <a:endParaRPr lang="zh-CN" altLang="en-US" sz="280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/>
              <a:t>特殊教育学科</a:t>
            </a:r>
            <a:r>
              <a:rPr lang="zh-CN" altLang="en-US" sz="2800"/>
              <a:t>教师可报特殊教育或本人</a:t>
            </a:r>
            <a:r>
              <a:rPr lang="zh-CN" altLang="en-US" sz="2800"/>
              <a:t>从教学科的</a:t>
            </a:r>
            <a:r>
              <a:rPr lang="zh-CN" altLang="en-US" sz="2800"/>
              <a:t>工作坊。</a:t>
            </a:r>
            <a:endParaRPr lang="zh-CN" altLang="en-US" sz="280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/>
              <a:t>综合实践活动</a:t>
            </a:r>
            <a:r>
              <a:rPr lang="zh-CN" altLang="en-US" sz="2800"/>
              <a:t>学科无工作坊，未被基地录取的，</a:t>
            </a:r>
            <a:r>
              <a:rPr lang="en-US" altLang="zh-CN" sz="2800"/>
              <a:t>45</a:t>
            </a:r>
            <a:r>
              <a:rPr lang="zh-CN" altLang="en-US" sz="2800"/>
              <a:t>周岁以下的不做要求。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955"/>
            <a:ext cx="8390255" cy="1143000"/>
          </a:xfrm>
        </p:spPr>
        <p:txBody>
          <a:bodyPr/>
          <a:lstStyle/>
          <a:p>
            <a:r>
              <a:rPr lang="zh-CN" altLang="en-US" b="1"/>
              <a:t>主持人招生注意事项</a:t>
            </a:r>
            <a:endParaRPr lang="zh-CN" altLang="en-US" b="1"/>
          </a:p>
        </p:txBody>
      </p:sp>
      <p:sp>
        <p:nvSpPr>
          <p:cNvPr id="1206" name="圆角矩形 1205" descr="7b0a202020202262756c6c6574223a20227b5c2263617465676f727949645c223a5c225c222c5c2274656d706c61746549645c223a32303233313537397d220a7d0a"/>
          <p:cNvSpPr/>
          <p:nvPr>
            <p:custDataLst>
              <p:tags r:id="rId2"/>
            </p:custDataLst>
          </p:nvPr>
        </p:nvSpPr>
        <p:spPr>
          <a:xfrm>
            <a:off x="429895" y="1420495"/>
            <a:ext cx="8416925" cy="2281555"/>
          </a:xfrm>
          <a:prstGeom prst="roundRect">
            <a:avLst>
              <a:gd name="adj" fmla="val 9706"/>
            </a:avLst>
          </a:prstGeom>
          <a:solidFill>
            <a:schemeClr val="lt1">
              <a:lumMod val="100000"/>
              <a:alpha val="10000"/>
            </a:schemeClr>
          </a:solidFill>
          <a:ln>
            <a:gradFill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60000"/>
                  </a:schemeClr>
                </a:gs>
              </a:gsLst>
              <a:lin ang="10740000" scaled="1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853167" tIns="0" rIns="152140" bIns="91391" rtlCol="0" anchor="ctr">
            <a:noAutofit/>
          </a:bodyPr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同一单位不超过2人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优先招录骨干教师，骨干教师超过20名的只能录取骨干教师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骨干教师不足15人的可以补充录取教育新秀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indent="0" algn="l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（不招录骨干教师、教育新秀以外的教师）</a:t>
            </a:r>
            <a:endParaRPr lang="zh-CN" altLang="en-US" sz="20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208" name="圆角矩形 1207"/>
          <p:cNvSpPr/>
          <p:nvPr>
            <p:custDataLst>
              <p:tags r:id="rId3"/>
            </p:custDataLst>
          </p:nvPr>
        </p:nvSpPr>
        <p:spPr>
          <a:xfrm>
            <a:off x="429895" y="3862705"/>
            <a:ext cx="8439785" cy="2281555"/>
          </a:xfrm>
          <a:prstGeom prst="roundRect">
            <a:avLst>
              <a:gd name="adj" fmla="val 9706"/>
            </a:avLst>
          </a:prstGeom>
          <a:solidFill>
            <a:schemeClr val="lt1">
              <a:lumMod val="100000"/>
              <a:alpha val="10000"/>
            </a:schemeClr>
          </a:solidFill>
          <a:ln>
            <a:gradFill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alpha val="60000"/>
                  </a:schemeClr>
                </a:gs>
              </a:gsLst>
              <a:lin ang="10740000" scaled="1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853167" tIns="0" rIns="152140" bIns="91391" rtlCol="0" anchor="ctr">
            <a:noAutofit/>
          </a:bodyPr>
          <a:p>
            <a:pPr indent="0" algn="l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学员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招满15人可成立工作坊，最多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20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人。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indent="0" algn="l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视具体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情况调剂。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 5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1970" y="274955"/>
            <a:ext cx="8101330" cy="1143000"/>
          </a:xfrm>
        </p:spPr>
        <p:txBody>
          <a:bodyPr/>
          <a:lstStyle/>
          <a:p>
            <a:r>
              <a:rPr lang="zh-CN" altLang="en-US"/>
              <a:t>平台操作</a:t>
            </a:r>
            <a:endParaRPr lang="zh-CN" altLang="en-US"/>
          </a:p>
        </p:txBody>
      </p:sp>
      <p:sp>
        <p:nvSpPr>
          <p:cNvPr id="12" name="圆角矩形 11"/>
          <p:cNvSpPr/>
          <p:nvPr>
            <p:custDataLst>
              <p:tags r:id="rId2"/>
            </p:custDataLst>
          </p:nvPr>
        </p:nvSpPr>
        <p:spPr>
          <a:xfrm>
            <a:off x="521732" y="1951361"/>
            <a:ext cx="8101013" cy="1710039"/>
          </a:xfrm>
          <a:prstGeom prst="roundRect">
            <a:avLst>
              <a:gd name="adj" fmla="val 9706"/>
            </a:avLst>
          </a:prstGeom>
          <a:solidFill>
            <a:schemeClr val="lt1">
              <a:lumMod val="100000"/>
              <a:alpha val="10000"/>
            </a:schemeClr>
          </a:solidFill>
          <a:ln>
            <a:gradFill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60000"/>
                  </a:schemeClr>
                </a:gs>
              </a:gsLst>
              <a:lin ang="10740000" scaled="1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755808" tIns="0" rIns="134778" bIns="80962" rtlCol="0" anchor="ctr"/>
          <a:p>
            <a:pPr indent="0" algn="l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地址：https://yxjs.pdedu.sh.cn/yxjs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521732" y="3781912"/>
            <a:ext cx="8101013" cy="1710039"/>
          </a:xfrm>
          <a:prstGeom prst="roundRect">
            <a:avLst>
              <a:gd name="adj" fmla="val 9706"/>
            </a:avLst>
          </a:prstGeom>
          <a:solidFill>
            <a:schemeClr val="lt1">
              <a:lumMod val="100000"/>
              <a:alpha val="10000"/>
            </a:schemeClr>
          </a:solidFill>
          <a:ln>
            <a:gradFill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60000"/>
                  </a:schemeClr>
                </a:gs>
              </a:gsLst>
              <a:lin ang="10740000" scaled="1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755808" tIns="0" rIns="134778" bIns="80962" rtlCol="0" anchor="ctr"/>
          <a:p>
            <a:pPr indent="0" algn="l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平台操作说明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联系方式</a:t>
            </a:r>
            <a:endParaRPr lang="zh-CN" altLang="en-US"/>
          </a:p>
        </p:txBody>
      </p:sp>
      <p:sp>
        <p:nvSpPr>
          <p:cNvPr id="8194" name="内容占位符 2"/>
          <p:cNvSpPr>
            <a:spLocks noGrp="1"/>
          </p:cNvSpPr>
          <p:nvPr>
            <p:ph idx="1"/>
          </p:nvPr>
        </p:nvSpPr>
        <p:spPr>
          <a:ln>
            <a:solidFill>
              <a:srgbClr val="00B050"/>
            </a:solidFill>
            <a:miter/>
          </a:ln>
        </p:spPr>
        <p:txBody>
          <a:bodyPr anchor="t" anchorCtr="0"/>
          <a:p>
            <a:pPr marL="0" indent="0">
              <a:buNone/>
            </a:pPr>
            <a:r>
              <a:rPr lang="zh-CN" altLang="en-US"/>
              <a:t>业务咨询：</a:t>
            </a:r>
            <a:r>
              <a:rPr lang="en-US" altLang="zh-CN"/>
              <a:t>50903449 	</a:t>
            </a:r>
            <a:r>
              <a:rPr lang="zh-CN" altLang="en-US"/>
              <a:t>顾老师</a:t>
            </a:r>
            <a:r>
              <a:rPr lang="en-US" altLang="zh-CN"/>
              <a:t>	</a:t>
            </a:r>
            <a:r>
              <a:rPr lang="zh-CN" altLang="en-US"/>
              <a:t>周老师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平台技术支持：</a:t>
            </a:r>
            <a:r>
              <a:rPr lang="en-US" altLang="zh-CN"/>
              <a:t>68671668  </a:t>
            </a:r>
            <a:r>
              <a:rPr lang="zh-CN" altLang="en-US"/>
              <a:t>平台客服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133"/>
            <a:ext cx="8229600" cy="1143000"/>
          </a:xfrm>
        </p:spPr>
        <p:txBody>
          <a:bodyPr/>
          <a:p>
            <a:r>
              <a:rPr lang="zh-CN" altLang="en-US"/>
              <a:t>工作坊主持人</a:t>
            </a:r>
            <a:r>
              <a:rPr lang="zh-CN" altLang="en-US"/>
              <a:t>后续工作要</a:t>
            </a:r>
            <a:r>
              <a:rPr lang="zh-CN" altLang="en-US"/>
              <a:t>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4915"/>
            <a:ext cx="8229600" cy="4901565"/>
          </a:xfrm>
          <a:ln>
            <a:solidFill>
              <a:srgbClr val="00B050"/>
            </a:solidFill>
          </a:ln>
        </p:spPr>
        <p:txBody>
          <a:bodyPr/>
          <a:p>
            <a:pPr marL="0" indent="0">
              <a:buNone/>
            </a:pPr>
            <a:r>
              <a:rPr lang="zh-CN" altLang="en-US">
                <a:sym typeface="+mn-ea"/>
              </a:rPr>
              <a:t>工作坊主持人需带领学员开展项目研修活动，帮助学员在师德修养、专业素养上得到进一步发展，并力争取得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高质量的研究成果。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>
                <a:sym typeface="+mn-ea"/>
              </a:rPr>
              <a:t>申报书的修改和修订稿的提交</a:t>
            </a:r>
            <a:endParaRPr lang="zh-CN" altLang="en-US">
              <a:sym typeface="+mn-ea"/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/>
          </a:p>
          <a:p>
            <a:pPr>
              <a:buFont typeface="Wingdings" panose="05000000000000000000" charset="0"/>
              <a:buChar char="l"/>
            </a:pPr>
            <a:r>
              <a:rPr lang="zh-CN" altLang="en-US">
                <a:sym typeface="+mn-ea"/>
              </a:rPr>
              <a:t>工作坊启动会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f"/>
  <p:tag name="KSO_WM_UNIT_SUBTYPE" val="g"/>
  <p:tag name="KSO_WM_UNIT_INDEX" val="3"/>
  <p:tag name="KSO_WM_BEAUTIFY_FLAG" val="#wm#"/>
  <p:tag name="KSO_WM_TAG_VERSION" val="3.0"/>
  <p:tag name="KSO_WM_UNIT_PRESET_TEXT" val="公司名"/>
  <p:tag name="KSO_WM_UNIT_ID" val="_1*f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5"/>
</p:tagLst>
</file>

<file path=ppt/tags/tag10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5151_2*l_h_i*1_2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DIAGRAM_MAX_ITEMCNT" val="12"/>
  <p:tag name="KSO_WM_DIAGRAM_MIN_ITEMCNT" val="2"/>
  <p:tag name="KSO_WM_DIAGRAM_VIRTUALLY_FRAME" val="{&quot;height&quot;:387.4637764758013,&quot;left&quot;:-65.20622657595655,&quot;top&quot;:91.67370078740157,&quot;width&quot;:850.45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4099999964237213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USESOURCEFORMAT_APPLY" val="1"/>
</p:tagLst>
</file>

<file path=ppt/tags/tag10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5151_2*l_h_f*1_3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UNIT_TEXT_TYPE" val="1"/>
  <p:tag name="KSO_WM_DIAGRAM_MAX_ITEMCNT" val="12"/>
  <p:tag name="KSO_WM_DIAGRAM_MIN_ITEMCNT" val="2"/>
  <p:tag name="KSO_WM_DIAGRAM_VIRTUALLY_FRAME" val="{&quot;height&quot;:387.4637764758013,&quot;left&quot;:-65.20622657595655,&quot;top&quot;:91.67370078740157,&quot;width&quot;:850.4500122070312}"/>
  <p:tag name="KSO_WM_DIAGRAM_COLOR_MATCH_VALUE" val="{&quot;shape&quot;:{&quot;fill&quot;:{&quot;solid&quot;:{&quot;brightness&quot;:0,&quot;colorType&quot;:1,&quot;foreColorIndex&quot;:2,&quot;transparency&quot;:0.8999999761581421},&quot;type&quot;:1},&quot;glow&quot;:{&quot;colorType&quot;:0},&quot;line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.400000005960464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UNIT_LINE_FORE_SCHEMECOLOR_INDEX" val="5"/>
  <p:tag name="KSO_WM_UNIT_USESOURCEFORMAT_APPLY" val="1"/>
</p:tagLst>
</file>

<file path=ppt/tags/tag10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5151_2*l_h_i*1_3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DIAGRAM_MAX_ITEMCNT" val="12"/>
  <p:tag name="KSO_WM_DIAGRAM_MIN_ITEMCNT" val="2"/>
  <p:tag name="KSO_WM_DIAGRAM_VIRTUALLY_FRAME" val="{&quot;height&quot;:387.4637764758013,&quot;left&quot;:-65.20622657595655,&quot;top&quot;:91.67370078740157,&quot;width&quot;:850.45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4099999964237213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USESOURCEFORMAT_APPLY" val="1"/>
</p:tagLst>
</file>

<file path=ppt/tags/tag103.xml><?xml version="1.0" encoding="utf-8"?>
<p:tagLst xmlns:p="http://schemas.openxmlformats.org/presentationml/2006/main">
  <p:tag name="KSO_WM_SLIDE_ID" val="diagram20235151_11"/>
  <p:tag name="KSO_WM_TEMPLATE_SUBCATEGORY" val="0"/>
  <p:tag name="KSO_WM_TEMPLATE_MASTER_TYPE" val="0"/>
  <p:tag name="KSO_WM_TEMPLATE_COLOR_TYPE" val="0"/>
  <p:tag name="KSO_WM_SLIDE_ITEM_CNT" val="12"/>
  <p:tag name="KSO_WM_SLIDE_INDEX" val="11"/>
  <p:tag name="KSO_WM_TAG_VERSION" val="3.0"/>
  <p:tag name="KSO_WM_BEAUTIFY_FLAG" val="#wm#"/>
  <p:tag name="KSO_WM_TEMPLATE_CATEGORY" val="diagram"/>
  <p:tag name="KSO_WM_TEMPLATE_INDEX" val="20235151"/>
  <p:tag name="KSO_WM_SLIDE_TYPE" val="text"/>
  <p:tag name="KSO_WM_SLIDE_SUBTYPE" val="diag"/>
  <p:tag name="KSO_WM_SLIDE_SIZE" val="850.4*372.15"/>
  <p:tag name="KSO_WM_SLIDE_POSITION" val="54.8*114.6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04.xml><?xml version="1.0" encoding="utf-8"?>
<p:tagLst xmlns:p="http://schemas.openxmlformats.org/presentationml/2006/main">
  <p:tag name="KSO_WM_BEAUTIFY_FLAG" val="#wm#"/>
  <p:tag name="KSO_WM_TEMPLATE_CATEGORY" val="diagram"/>
  <p:tag name="KSO_WM_TEMPLATE_INDEX" val="20234820"/>
</p:tagLst>
</file>

<file path=ppt/tags/tag1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4820_2*a*1"/>
  <p:tag name="KSO_WM_TEMPLATE_CATEGORY" val="diagram"/>
  <p:tag name="KSO_WM_TEMPLATE_INDEX" val="20234820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5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5151_1*l_h_f*1_1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UNIT_TEXT_TYPE" val="1"/>
  <p:tag name="KSO_WM_DIAGRAM_MAX_ITEMCNT" val="12"/>
  <p:tag name="KSO_WM_DIAGRAM_MIN_ITEMCNT" val="2"/>
  <p:tag name="KSO_WM_DIAGRAM_VIRTUALLY_FRAME" val="{&quot;height&quot;:391.1000061035156,&quot;left&quot;:-65.34937007874017,&quot;top&quot;:102.19999694824219,&quot;width&quot;:851.0181889763778}"/>
  <p:tag name="KSO_WM_DIAGRAM_COLOR_MATCH_VALUE" val="{&quot;shape&quot;:{&quot;fill&quot;:{&quot;solid&quot;:{&quot;brightness&quot;:0,&quot;colorType&quot;:1,&quot;foreColorIndex&quot;:2,&quot;transparency&quot;:0.8999999761581421},&quot;type&quot;:1},&quot;glow&quot;:{&quot;colorType&quot;:0},&quot;line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.400000005960464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82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0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5151_1*l_h_f*1_2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UNIT_TEXT_TYPE" val="1"/>
  <p:tag name="KSO_WM_DIAGRAM_MAX_ITEMCNT" val="12"/>
  <p:tag name="KSO_WM_DIAGRAM_MIN_ITEMCNT" val="2"/>
  <p:tag name="KSO_WM_DIAGRAM_VIRTUALLY_FRAME" val="{&quot;height&quot;:391.1000061035156,&quot;left&quot;:-65.34937007874017,&quot;top&quot;:102.19999694824219,&quot;width&quot;:851.0181889763778}"/>
  <p:tag name="KSO_WM_DIAGRAM_COLOR_MATCH_VALUE" val="{&quot;shape&quot;:{&quot;fill&quot;:{&quot;solid&quot;:{&quot;brightness&quot;:0,&quot;colorType&quot;:1,&quot;foreColorIndex&quot;:2,&quot;transparency&quot;:0.8999999761581421},&quot;type&quot;:1},&quot;glow&quot;:{&quot;colorType&quot;:0},&quot;line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.400000005960464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82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08.xml><?xml version="1.0" encoding="utf-8"?>
<p:tagLst xmlns:p="http://schemas.openxmlformats.org/presentationml/2006/main">
  <p:tag name="KSO_WM_SLIDE_ID" val="diagram20234820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diagram"/>
  <p:tag name="KSO_WM_TEMPLATE_INDEX" val="20234820"/>
  <p:tag name="KSO_WM_SLIDE_TYPE" val="text"/>
  <p:tag name="KSO_WM_SLIDE_SUBTYPE" val="diag"/>
  <p:tag name="KSO_WM_SLIDE_SIZE" val="851*391.1"/>
  <p:tag name="KSO_WM_SLIDE_POSITION" val="54.7*111.45"/>
  <p:tag name="KSO_WM_SLIDE_LAYOUT" val="a_l"/>
  <p:tag name="KSO_WM_SLIDE_LAYOUT_CNT" val="1_1"/>
  <p:tag name="KSO_WM_SPECIAL_SOURCE" val="bdnull"/>
  <p:tag name="KSO_WM_DIAGRAM_GROUP_CODE" val="l1-1"/>
  <p:tag name="KSO_WM_SLIDE_DIAGTYPE" val="l"/>
  <p:tag name="resource_record_key" val="{&quot;65&quot;:[20234820],&quot;70&quot;:[3333427]}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5151_11*a*1"/>
  <p:tag name="KSO_WM_TEMPLATE_CATEGORY" val="diagram"/>
  <p:tag name="KSO_WM_TEMPLATE_INDEX" val="20235151"/>
  <p:tag name="KSO_WM_UNIT_LAYERLEVEL" val="1"/>
  <p:tag name="KSO_WM_TAG_VERSION" val="3.0"/>
  <p:tag name="KSO_WM_BEAUTIFY_FLAG" val="#wm#"/>
  <p:tag name="KSO_WM_UNIT_TEXT_TYPE" val="1"/>
  <p:tag name="KSO_WM_UNIT_PRESET_TEXT" val="单击此处添加文档标题内容"/>
  <p:tag name="KSO_WM_UNIT_TEXT_FILL_FORE_SCHEMECOLOR_INDEX" val="1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3"/>
</p:tagLst>
</file>

<file path=ppt/tags/tag11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5151_1*l_h_f*1_1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UNIT_TEXT_TYPE" val="1"/>
  <p:tag name="KSO_WM_DIAGRAM_MAX_ITEMCNT" val="12"/>
  <p:tag name="KSO_WM_DIAGRAM_MIN_ITEMCNT" val="2"/>
  <p:tag name="KSO_WM_DIAGRAM_VIRTUALLY_FRAME" val="{&quot;height&quot;:372.1499938964844,&quot;left&quot;:-65.20622657595655,&quot;top&quot;:106.96878257931685,&quot;width&quot;:850.4500122070312}"/>
  <p:tag name="KSO_WM_DIAGRAM_COLOR_MATCH_VALUE" val="{&quot;shape&quot;:{&quot;fill&quot;:{&quot;solid&quot;:{&quot;brightness&quot;:0,&quot;colorType&quot;:1,&quot;foreColorIndex&quot;:2,&quot;transparency&quot;:0.8999999761581421},&quot;type&quot;:1},&quot;glow&quot;:{&quot;colorType&quot;:0},&quot;line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.400000005960464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82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UNIT_LINE_FORE_SCHEMECOLOR_INDEX" val="5"/>
  <p:tag name="KSO_WM_UNIT_USESOURCEFORMAT_APPLY" val="1"/>
</p:tagLst>
</file>

<file path=ppt/tags/tag11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5151_1*l_h_f*1_2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UNIT_TEXT_TYPE" val="1"/>
  <p:tag name="KSO_WM_DIAGRAM_MAX_ITEMCNT" val="12"/>
  <p:tag name="KSO_WM_DIAGRAM_MIN_ITEMCNT" val="2"/>
  <p:tag name="KSO_WM_DIAGRAM_VIRTUALLY_FRAME" val="{&quot;height&quot;:372.1499938964844,&quot;left&quot;:-65.20622657595655,&quot;top&quot;:106.96878257931685,&quot;width&quot;:850.4500122070312}"/>
  <p:tag name="KSO_WM_DIAGRAM_COLOR_MATCH_VALUE" val="{&quot;shape&quot;:{&quot;fill&quot;:{&quot;solid&quot;:{&quot;brightness&quot;:0,&quot;colorType&quot;:1,&quot;foreColorIndex&quot;:2,&quot;transparency&quot;:0.8999999761581421},&quot;type&quot;:1},&quot;glow&quot;:{&quot;colorType&quot;:0},&quot;line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.400000005960464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82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UNIT_LINE_FORE_SCHEMECOLOR_INDEX" val="5"/>
  <p:tag name="KSO_WM_UNIT_USESOURCEFORMAT_APPLY" val="1"/>
</p:tagLst>
</file>

<file path=ppt/tags/tag112.xml><?xml version="1.0" encoding="utf-8"?>
<p:tagLst xmlns:p="http://schemas.openxmlformats.org/presentationml/2006/main">
  <p:tag name="KSO_WM_SLIDE_ID" val="diagram20235151_11"/>
  <p:tag name="KSO_WM_TEMPLATE_SUBCATEGORY" val="0"/>
  <p:tag name="KSO_WM_TEMPLATE_MASTER_TYPE" val="0"/>
  <p:tag name="KSO_WM_TEMPLATE_COLOR_TYPE" val="0"/>
  <p:tag name="KSO_WM_SLIDE_ITEM_CNT" val="12"/>
  <p:tag name="KSO_WM_SLIDE_INDEX" val="11"/>
  <p:tag name="KSO_WM_TAG_VERSION" val="3.0"/>
  <p:tag name="KSO_WM_BEAUTIFY_FLAG" val="#wm#"/>
  <p:tag name="KSO_WM_TEMPLATE_CATEGORY" val="diagram"/>
  <p:tag name="KSO_WM_TEMPLATE_INDEX" val="20235151"/>
  <p:tag name="KSO_WM_SLIDE_TYPE" val="text"/>
  <p:tag name="KSO_WM_SLIDE_SUBTYPE" val="diag"/>
  <p:tag name="KSO_WM_SLIDE_SIZE" val="850.4*372.15"/>
  <p:tag name="KSO_WM_SLIDE_POSITION" val="54.8*114.6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13.xml><?xml version="1.0" encoding="utf-8"?>
<p:tagLst xmlns:p="http://schemas.openxmlformats.org/presentationml/2006/main">
  <p:tag name="resource_record_key" val="{&quot;65&quot;:[20235935],&quot;70&quot;:[3333427]}"/>
</p:tagLst>
</file>

<file path=ppt/tags/tag1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1"/>
</p:tagLst>
</file>

<file path=ppt/tags/tag1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2"/>
</p:tagLst>
</file>

<file path=ppt/tags/tag1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40"/>
</p:tagLst>
</file>

<file path=ppt/tags/tag1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2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35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4"/>
</p:tagLst>
</file>

<file path=ppt/tags/tag3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5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46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7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4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5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96"/>
</p:tagLst>
</file>

<file path=ppt/tags/tag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6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6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f"/>
  <p:tag name="KSO_WM_UNIT_SUBTYPE" val="e"/>
  <p:tag name="KSO_WM_UNIT_INDEX" val="2"/>
  <p:tag name="KSO_WM_BEAUTIFY_FLAG" val="#wm#"/>
  <p:tag name="KSO_WM_TAG_VERSION" val="3.0"/>
  <p:tag name="KSO_WM_UNIT_PRESET_TEXT" val="年号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1"/>
</p:tagLst>
</file>

<file path=ppt/tags/tag7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7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77.xml><?xml version="1.0" encoding="utf-8"?>
<p:tagLst xmlns:p="http://schemas.openxmlformats.org/presentationml/2006/main">
  <p:tag name="KSO_WM_UNIT_TYPE" val="f"/>
  <p:tag name="KSO_WM_UNIT_SUBTYPE" val="g"/>
  <p:tag name="KSO_WM_UNIT_INDEX" val="3"/>
  <p:tag name="KSO_WM_BEAUTIFY_FLAG" val="#wm#"/>
  <p:tag name="KSO_WM_TAG_VERSION" val="3.0"/>
  <p:tag name="KSO_WM_UNIT_PRESET_TEXT" val="公司名"/>
  <p:tag name="KSO_WM_UNIT_ID" val="_11*f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2"/>
</p:tagLst>
</file>

<file path=ppt/tags/tag78.xml><?xml version="1.0" encoding="utf-8"?>
<p:tagLst xmlns:p="http://schemas.openxmlformats.org/presentationml/2006/main">
  <p:tag name="KSO_WM_UNIT_TYPE" val="f"/>
  <p:tag name="KSO_WM_UNIT_SUBTYPE" val="e"/>
  <p:tag name="KSO_WM_UNIT_INDEX" val="2"/>
  <p:tag name="KSO_WM_BEAUTIFY_FLAG" val="#wm#"/>
  <p:tag name="KSO_WM_TAG_VERSION" val="3.0"/>
  <p:tag name="KSO_WM_UNIT_PRESET_TEXT" val="年号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1"/>
</p:tagLst>
</file>

<file path=ppt/tags/tag79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8"/>
</p:tagLst>
</file>

<file path=ppt/tags/tag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35"/>
</p:tagLst>
</file>

<file path=ppt/tags/tag8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5935"/>
</p:tagLst>
</file>

<file path=ppt/tags/tag88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935"/>
  <p:tag name="KSO_WM_TEMPLATE_CATEGORY" val="custom"/>
  <p:tag name="KSO_WM_TEMPLATE_MASTER_TYPE" val="0"/>
</p:tagLst>
</file>

<file path=ppt/tags/tag8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35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5"/>
  <p:tag name="KSO_WM_TEMPLATE_CATEGORY" val="custom"/>
  <p:tag name="KSO_WM_UNIT_ISCONTENTSTITLE" val="0"/>
  <p:tag name="KSO_WM_UNIT_VALUE" val="21"/>
  <p:tag name="KSO_WM_UNIT_PRESET_TEXT" val="单击此处&#10;添加文档标题"/>
  <p:tag name="KSO_WM_UNIT_TEXT_TYPE" val="1"/>
</p:tagLst>
</file>

<file path=ppt/tags/tag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5935"/>
  <p:tag name="KSO_WM_TEMPLATE_CATEGORY" val="custom"/>
  <p:tag name="KSO_WM_SLIDE_INDEX" val="1"/>
  <p:tag name="KSO_WM_SLIDE_ID" val="custom20235935_1"/>
  <p:tag name="KSO_WM_TEMPLATE_MASTER_TYPE" val="0"/>
  <p:tag name="KSO_WM_SLIDE_LAYOUT" val="a_b_f"/>
  <p:tag name="KSO_WM_SLIDE_LAYOUT_CNT" val="1_1_3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441_1*a*1"/>
  <p:tag name="KSO_WM_TEMPLATE_CATEGORY" val="custom"/>
  <p:tag name="KSO_WM_TEMPLATE_INDEX" val="2023844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41_1*i*1"/>
  <p:tag name="KSO_WM_TEMPLATE_CATEGORY" val="custom"/>
  <p:tag name="KSO_WM_TEMPLATE_INDEX" val="2023844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41_1*i*2"/>
  <p:tag name="KSO_WM_TEMPLATE_CATEGORY" val="custom"/>
  <p:tag name="KSO_WM_TEMPLATE_INDEX" val="20238441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94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8441_1*f*1"/>
  <p:tag name="KSO_WM_TEMPLATE_CATEGORY" val="custom"/>
  <p:tag name="KSO_WM_TEMPLATE_INDEX" val="20238441"/>
  <p:tag name="KSO_WM_UNIT_LAYERLEVEL" val="1"/>
  <p:tag name="KSO_WM_TAG_VERSION" val="3.0"/>
  <p:tag name="KSO_WM_BEAUTIFY_FLAG" val="#wm#"/>
  <p:tag name="KSO_WM_UNIT_TEXT_TYPE" val="1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"/>
</p:tagLst>
</file>

<file path=ppt/tags/tag95.xml><?xml version="1.0" encoding="utf-8"?>
<p:tagLst xmlns:p="http://schemas.openxmlformats.org/presentationml/2006/main">
  <p:tag name="KSO_WM_SLIDE_ID" val="custom20238441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801*391"/>
  <p:tag name="KSO_WM_SLIDE_POSITION" val="41*74"/>
  <p:tag name="KSO_WM_TAG_VERSION" val="3.0"/>
  <p:tag name="KSO_WM_BEAUTIFY_FLAG" val="#wm#"/>
  <p:tag name="KSO_WM_TEMPLATE_CATEGORY" val="custom"/>
  <p:tag name="KSO_WM_TEMPLATE_INDEX" val="20238441"/>
  <p:tag name="KSO_WM_SLIDE_LAYOUT" val="a_f"/>
  <p:tag name="KSO_WM_SLIDE_LAYOUT_CNT" val="1_1"/>
</p:tagLst>
</file>

<file path=ppt/tags/tag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5151_11*a*1"/>
  <p:tag name="KSO_WM_TEMPLATE_CATEGORY" val="diagram"/>
  <p:tag name="KSO_WM_TEMPLATE_INDEX" val="20235151"/>
  <p:tag name="KSO_WM_UNIT_LAYERLEVEL" val="1"/>
  <p:tag name="KSO_WM_TAG_VERSION" val="3.0"/>
  <p:tag name="KSO_WM_BEAUTIFY_FLAG" val="#wm#"/>
  <p:tag name="KSO_WM_UNIT_TEXT_TYPE" val="1"/>
  <p:tag name="KSO_WM_UNIT_PRESET_TEXT" val="单击此处添加文档标题内容"/>
  <p:tag name="KSO_WM_UNIT_TEXT_FILL_FORE_SCHEMECOLOR_INDEX" val="15"/>
  <p:tag name="KSO_WM_UNIT_TEXT_FILL_TYPE" val="1"/>
  <p:tag name="KSO_WM_UNIT_USESOURCEFORMAT_APPLY" val="1"/>
</p:tagLst>
</file>

<file path=ppt/tags/tag9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5151_2*l_h_f*1_1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UNIT_TEXT_TYPE" val="1"/>
  <p:tag name="KSO_WM_DIAGRAM_MAX_ITEMCNT" val="12"/>
  <p:tag name="KSO_WM_DIAGRAM_MIN_ITEMCNT" val="2"/>
  <p:tag name="KSO_WM_DIAGRAM_VIRTUALLY_FRAME" val="{&quot;height&quot;:387.4637764758013,&quot;left&quot;:-65.20622657595655,&quot;top&quot;:91.67370078740157,&quot;width&quot;:850.4500122070312}"/>
  <p:tag name="KSO_WM_DIAGRAM_COLOR_MATCH_VALUE" val="{&quot;shape&quot;:{&quot;fill&quot;:{&quot;solid&quot;:{&quot;brightness&quot;:0,&quot;colorType&quot;:1,&quot;foreColorIndex&quot;:2,&quot;transparency&quot;:0.8999999761581421},&quot;type&quot;:1},&quot;glow&quot;:{&quot;colorType&quot;:0},&quot;line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.400000005960464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UNIT_LINE_FORE_SCHEMECOLOR_INDEX" val="5"/>
  <p:tag name="KSO_WM_UNIT_USESOURCEFORMAT_APPLY" val="1"/>
</p:tagLst>
</file>

<file path=ppt/tags/tag9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5151_2*l_h_i*1_1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DIAGRAM_MAX_ITEMCNT" val="12"/>
  <p:tag name="KSO_WM_DIAGRAM_MIN_ITEMCNT" val="2"/>
  <p:tag name="KSO_WM_DIAGRAM_VIRTUALLY_FRAME" val="{&quot;height&quot;:387.4637764758013,&quot;left&quot;:-65.20622657595655,&quot;top&quot;:91.67370078740157,&quot;width&quot;:850.45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4099999964237213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USESOURCEFORMAT_APPLY" val="1"/>
</p:tagLst>
</file>

<file path=ppt/tags/tag9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5151_2*l_h_f*1_2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UNIT_TEXT_TYPE" val="1"/>
  <p:tag name="KSO_WM_DIAGRAM_MAX_ITEMCNT" val="12"/>
  <p:tag name="KSO_WM_DIAGRAM_MIN_ITEMCNT" val="2"/>
  <p:tag name="KSO_WM_DIAGRAM_VIRTUALLY_FRAME" val="{&quot;height&quot;:387.4637764758013,&quot;left&quot;:-65.20622657595655,&quot;top&quot;:91.67370078740157,&quot;width&quot;:850.4500122070312}"/>
  <p:tag name="KSO_WM_DIAGRAM_COLOR_MATCH_VALUE" val="{&quot;shape&quot;:{&quot;fill&quot;:{&quot;solid&quot;:{&quot;brightness&quot;:0,&quot;colorType&quot;:1,&quot;foreColorIndex&quot;:2,&quot;transparency&quot;:0.8999999761581421},&quot;type&quot;:1},&quot;glow&quot;:{&quot;colorType&quot;:0},&quot;line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.400000005960464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UNIT_LINE_FORE_SCHEMECOLOR_INDEX" val="5"/>
  <p:tag name="KSO_WM_UNIT_USESOURCEFORMAT_APPLY" val="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261">
      <a:dk1>
        <a:srgbClr val="333333"/>
      </a:dk1>
      <a:lt1>
        <a:sysClr val="window" lastClr="FFFFFF"/>
      </a:lt1>
      <a:dk2>
        <a:srgbClr val="000000"/>
      </a:dk2>
      <a:lt2>
        <a:srgbClr val="D9EBFB"/>
      </a:lt2>
      <a:accent1>
        <a:srgbClr val="4CB0FC"/>
      </a:accent1>
      <a:accent2>
        <a:srgbClr val="658AFC"/>
      </a:accent2>
      <a:accent3>
        <a:srgbClr val="6F59FF"/>
      </a:accent3>
      <a:accent4>
        <a:srgbClr val="A681FF"/>
      </a:accent4>
      <a:accent5>
        <a:srgbClr val="7D54F2"/>
      </a:accent5>
      <a:accent6>
        <a:srgbClr val="EC489E"/>
      </a:accent6>
      <a:hlink>
        <a:srgbClr val="462DFF"/>
      </a:hlink>
      <a:folHlink>
        <a:srgbClr val="7E1FAD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1020</Words>
  <Application>WPS 演示</Application>
  <PresentationFormat/>
  <Paragraphs>89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38" baseType="lpstr">
      <vt:lpstr>Arial</vt:lpstr>
      <vt:lpstr>宋体</vt:lpstr>
      <vt:lpstr>Wingdings</vt:lpstr>
      <vt:lpstr>江城圆体 400W</vt:lpstr>
      <vt:lpstr>楷体</vt:lpstr>
      <vt:lpstr>微软雅黑</vt:lpstr>
      <vt:lpstr>Wingdings</vt:lpstr>
      <vt:lpstr>Arial Unicode MS</vt:lpstr>
      <vt:lpstr>Calibri</vt:lpstr>
      <vt:lpstr>方正小标宋简体</vt:lpstr>
      <vt:lpstr>仿宋</vt:lpstr>
      <vt:lpstr>华文中宋</vt:lpstr>
      <vt:lpstr>华文行楷</vt:lpstr>
      <vt:lpstr>华文楷体</vt:lpstr>
      <vt:lpstr>华文彩云</vt:lpstr>
      <vt:lpstr>HP Simplified Jpan Light</vt:lpstr>
      <vt:lpstr>Microsoft JhengHei Light</vt:lpstr>
      <vt:lpstr>MS UI Gothic</vt:lpstr>
      <vt:lpstr>新宋体</vt:lpstr>
      <vt:lpstr>幼圆</vt:lpstr>
      <vt:lpstr>方正姚体</vt:lpstr>
      <vt:lpstr>微软雅黑 Light</vt:lpstr>
      <vt:lpstr>方正舒体</vt:lpstr>
      <vt:lpstr>隶书</vt:lpstr>
      <vt:lpstr>默认设计模板</vt:lpstr>
      <vt:lpstr>1_默认设计模板</vt:lpstr>
      <vt:lpstr>Office 主题​​</vt:lpstr>
      <vt:lpstr>浦东新区2024-2026学年 学科工作坊组建工作会议</vt:lpstr>
      <vt:lpstr>背景</vt:lpstr>
      <vt:lpstr>工作项和分工</vt:lpstr>
      <vt:lpstr>报名注意事项</vt:lpstr>
      <vt:lpstr>学段学科的特殊情况</vt:lpstr>
      <vt:lpstr>主持人招生注意事项</vt:lpstr>
      <vt:lpstr>平台操作</vt:lpstr>
      <vt:lpstr>联系方式</vt:lpstr>
      <vt:lpstr>工作坊主持人后续工作要点</vt:lpstr>
      <vt:lpstr>其他</vt:lpstr>
      <vt:lpstr>学段学科的更正说明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浦东新区2024-2026学年学科工作坊组建工作会议</dc:title>
  <dc:creator>jc goo</dc:creator>
  <cp:lastModifiedBy>jc</cp:lastModifiedBy>
  <cp:revision>41</cp:revision>
  <dcterms:created xsi:type="dcterms:W3CDTF">2025-01-08T08:45:00Z</dcterms:created>
  <dcterms:modified xsi:type="dcterms:W3CDTF">2025-01-10T05:59:03Z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81DF06629B404451BE74143A6D2B7856_12</vt:lpwstr>
  </property>
</Properties>
</file>