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2"/>
  </p:notesMasterIdLst>
  <p:sldIdLst>
    <p:sldId id="256" r:id="rId2"/>
    <p:sldId id="257" r:id="rId3"/>
    <p:sldId id="258" r:id="rId4"/>
    <p:sldId id="263" r:id="rId5"/>
    <p:sldId id="266" r:id="rId6"/>
    <p:sldId id="264" r:id="rId7"/>
    <p:sldId id="259" r:id="rId8"/>
    <p:sldId id="265" r:id="rId9"/>
    <p:sldId id="261" r:id="rId10"/>
    <p:sldId id="26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53" autoAdjust="0"/>
  </p:normalViewPr>
  <p:slideViewPr>
    <p:cSldViewPr snapToGrid="0">
      <p:cViewPr varScale="1">
        <p:scale>
          <a:sx n="78" d="100"/>
          <a:sy n="78" d="100"/>
        </p:scale>
        <p:origin x="17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56450-E119-4CA2-B602-DB4E3A0DA7FF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8E612-AF48-436D-A847-C5E577ED12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75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5 </a:t>
            </a:r>
            <a:r>
              <a:rPr lang="zh-CN" altLang="en-US" dirty="0" smtClean="0"/>
              <a:t>讲刘天元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E612-AF48-436D-A847-C5E577ED120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147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其实读博士也不一定要以后搞科研。</a:t>
            </a:r>
            <a:endParaRPr lang="en-US" altLang="zh-CN" dirty="0" smtClean="0"/>
          </a:p>
          <a:p>
            <a:r>
              <a:rPr lang="zh-CN" altLang="en-US" dirty="0" smtClean="0"/>
              <a:t>一种感觉。</a:t>
            </a:r>
            <a:endParaRPr lang="en-US" altLang="zh-CN" dirty="0" smtClean="0"/>
          </a:p>
          <a:p>
            <a:r>
              <a:rPr lang="zh-CN" altLang="en-US" dirty="0" smtClean="0"/>
              <a:t>读博 </a:t>
            </a:r>
            <a:r>
              <a:rPr lang="en-US" altLang="zh-CN" dirty="0" smtClean="0"/>
              <a:t>smarter or dumber</a:t>
            </a:r>
          </a:p>
          <a:p>
            <a:r>
              <a:rPr lang="zh-CN" altLang="en-US" dirty="0" smtClean="0"/>
              <a:t>看你怎么做。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去</a:t>
            </a:r>
            <a:r>
              <a:rPr lang="en-US" altLang="zh-CN" smtClean="0"/>
              <a:t>wall street</a:t>
            </a:r>
          </a:p>
          <a:p>
            <a:endParaRPr lang="en-US" altLang="zh-CN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E612-AF48-436D-A847-C5E577ED120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388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28E612-AF48-436D-A847-C5E577ED120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3742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29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91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552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9355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8709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1168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图片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81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515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526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5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089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4196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0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71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251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009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41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1E1D-42E1-4B29-9005-1AA1EB27FF42}" type="datetimeFigureOut">
              <a:rPr lang="zh-CN" altLang="en-US" smtClean="0"/>
              <a:t>2014/4/28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09F55-E66B-4994-AE14-86C848DD17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4307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23582" y="1699022"/>
            <a:ext cx="6977418" cy="1790700"/>
          </a:xfrm>
        </p:spPr>
        <p:txBody>
          <a:bodyPr/>
          <a:lstStyle/>
          <a:p>
            <a:r>
              <a:rPr lang="zh-CN" altLang="en-US" b="1" dirty="0" smtClean="0"/>
              <a:t>为什么要读</a:t>
            </a:r>
            <a:r>
              <a:rPr lang="en-US" altLang="zh-CN" b="1" dirty="0" smtClean="0"/>
              <a:t>(</a:t>
            </a:r>
            <a:r>
              <a:rPr lang="en-US" altLang="zh-CN" b="1" dirty="0" err="1" smtClean="0"/>
              <a:t>xiang</a:t>
            </a:r>
            <a:r>
              <a:rPr lang="en-US" altLang="zh-CN" b="1" dirty="0" smtClean="0"/>
              <a:t>)</a:t>
            </a:r>
            <a:r>
              <a:rPr lang="zh-CN" altLang="en-US" b="1" dirty="0" smtClean="0"/>
              <a:t>博</a:t>
            </a:r>
            <a:r>
              <a:rPr lang="en-US" altLang="zh-CN" b="1" dirty="0" smtClean="0"/>
              <a:t>(</a:t>
            </a:r>
            <a:r>
              <a:rPr lang="en-US" altLang="zh-CN" b="1" dirty="0" err="1"/>
              <a:t>b</a:t>
            </a:r>
            <a:r>
              <a:rPr lang="en-US" altLang="zh-CN" b="1" dirty="0" err="1" smtClean="0"/>
              <a:t>u</a:t>
            </a:r>
            <a:r>
              <a:rPr lang="en-US" altLang="zh-CN" b="1" dirty="0" smtClean="0"/>
              <a:t>)</a:t>
            </a:r>
            <a:r>
              <a:rPr lang="zh-CN" altLang="en-US" b="1" dirty="0" smtClean="0"/>
              <a:t>士</a:t>
            </a:r>
            <a:r>
              <a:rPr lang="en-US" altLang="zh-CN" b="1" dirty="0" smtClean="0"/>
              <a:t>(</a:t>
            </a:r>
            <a:r>
              <a:rPr lang="en-US" altLang="zh-CN" b="1" dirty="0" err="1" smtClean="0"/>
              <a:t>kai</a:t>
            </a:r>
            <a:r>
              <a:rPr lang="en-US" altLang="zh-CN" b="1" dirty="0" smtClean="0"/>
              <a:t>)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/>
              <a:t>罗若天</a:t>
            </a:r>
          </a:p>
        </p:txBody>
      </p:sp>
    </p:spTree>
    <p:extLst>
      <p:ext uri="{BB962C8B-B14F-4D97-AF65-F5344CB8AC3E}">
        <p14:creationId xmlns:p14="http://schemas.microsoft.com/office/powerpoint/2010/main" val="2673359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sz="4050" b="1" dirty="0"/>
              <a:t>寂寞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9174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读博士与大便的相同点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1.</a:t>
            </a:r>
            <a:r>
              <a:rPr lang="zh-CN" altLang="en-US" b="1" dirty="0" smtClean="0"/>
              <a:t>都是憋出来的 </a:t>
            </a:r>
          </a:p>
          <a:p>
            <a:r>
              <a:rPr lang="en-US" altLang="zh-CN" b="1" dirty="0" smtClean="0"/>
              <a:t>2.</a:t>
            </a:r>
            <a:r>
              <a:rPr lang="zh-CN" altLang="en-US" b="1" dirty="0" smtClean="0"/>
              <a:t>肚子里有货才爽 </a:t>
            </a:r>
          </a:p>
          <a:p>
            <a:r>
              <a:rPr lang="en-US" altLang="zh-CN" b="1" dirty="0" smtClean="0"/>
              <a:t>3.</a:t>
            </a:r>
            <a:r>
              <a:rPr lang="zh-CN" altLang="en-US" b="1" dirty="0" smtClean="0"/>
              <a:t>即便肚子里面有货 也得有</a:t>
            </a:r>
            <a:r>
              <a:rPr lang="en-US" altLang="zh-CN" b="1" dirty="0" smtClean="0"/>
              <a:t>paper</a:t>
            </a:r>
            <a:r>
              <a:rPr lang="zh-CN" altLang="en-US" b="1" dirty="0" smtClean="0"/>
              <a:t>才行 </a:t>
            </a:r>
          </a:p>
          <a:p>
            <a:r>
              <a:rPr lang="en-US" altLang="zh-CN" b="1" dirty="0" smtClean="0"/>
              <a:t>4.paper</a:t>
            </a:r>
            <a:r>
              <a:rPr lang="zh-CN" altLang="en-US" b="1" dirty="0" smtClean="0"/>
              <a:t>越多心里越踏实 </a:t>
            </a:r>
          </a:p>
          <a:p>
            <a:r>
              <a:rPr lang="en-US" altLang="zh-CN" b="1" dirty="0" smtClean="0"/>
              <a:t>5.paper</a:t>
            </a:r>
            <a:r>
              <a:rPr lang="zh-CN" altLang="en-US" b="1" dirty="0" smtClean="0"/>
              <a:t>上的都是屎 </a:t>
            </a:r>
          </a:p>
        </p:txBody>
      </p:sp>
    </p:spTree>
    <p:extLst>
      <p:ext uri="{BB962C8B-B14F-4D97-AF65-F5344CB8AC3E}">
        <p14:creationId xmlns:p14="http://schemas.microsoft.com/office/powerpoint/2010/main" val="977407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6.paper</a:t>
            </a:r>
            <a:r>
              <a:rPr lang="zh-CN" altLang="en-US" b="1" dirty="0" smtClean="0"/>
              <a:t>不能是别人用过的 </a:t>
            </a:r>
          </a:p>
          <a:p>
            <a:r>
              <a:rPr lang="en-US" altLang="zh-CN" b="1" dirty="0" smtClean="0"/>
              <a:t>7.paper</a:t>
            </a:r>
            <a:r>
              <a:rPr lang="zh-CN" altLang="en-US" b="1" dirty="0" smtClean="0"/>
              <a:t>虽然是别人用过的 但是只要看不出来也可将就 </a:t>
            </a:r>
          </a:p>
          <a:p>
            <a:r>
              <a:rPr lang="en-US" altLang="zh-CN" b="1" dirty="0" smtClean="0"/>
              <a:t>8.</a:t>
            </a:r>
            <a:r>
              <a:rPr lang="zh-CN" altLang="en-US" b="1" dirty="0" smtClean="0"/>
              <a:t>运气够好的话可以借到</a:t>
            </a:r>
            <a:r>
              <a:rPr lang="en-US" altLang="zh-CN" b="1" dirty="0" smtClean="0"/>
              <a:t>paper </a:t>
            </a:r>
          </a:p>
          <a:p>
            <a:r>
              <a:rPr lang="en-US" altLang="zh-CN" b="1" dirty="0" smtClean="0"/>
              <a:t>9.</a:t>
            </a:r>
            <a:r>
              <a:rPr lang="zh-CN" altLang="en-US" b="1" dirty="0" smtClean="0"/>
              <a:t>没有</a:t>
            </a:r>
            <a:r>
              <a:rPr lang="en-US" altLang="zh-CN" b="1" dirty="0" smtClean="0"/>
              <a:t>paper</a:t>
            </a:r>
            <a:r>
              <a:rPr lang="zh-CN" altLang="en-US" b="1" dirty="0" smtClean="0"/>
              <a:t>的话 如果你很有钱也能解决问题 </a:t>
            </a:r>
          </a:p>
          <a:p>
            <a:r>
              <a:rPr lang="en-US" altLang="zh-CN" b="1" dirty="0" smtClean="0"/>
              <a:t>10.</a:t>
            </a:r>
            <a:r>
              <a:rPr lang="zh-CN" altLang="en-US" b="1" dirty="0" smtClean="0"/>
              <a:t>实在没有</a:t>
            </a:r>
            <a:r>
              <a:rPr lang="en-US" altLang="zh-CN" b="1" dirty="0" smtClean="0"/>
              <a:t>paper </a:t>
            </a:r>
            <a:r>
              <a:rPr lang="zh-CN" altLang="en-US" b="1" dirty="0" smtClean="0"/>
              <a:t>直接拍拍屁股走人是很需要勇气的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4351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为什么读博士（</a:t>
            </a:r>
            <a:r>
              <a:rPr lang="en-US" altLang="zh-CN" b="1" dirty="0" smtClean="0"/>
              <a:t>others</a:t>
            </a:r>
            <a:r>
              <a:rPr lang="zh-CN" altLang="en-US" b="1" dirty="0" smtClean="0"/>
              <a:t>）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300" b="1" dirty="0"/>
              <a:t>1 </a:t>
            </a:r>
            <a:r>
              <a:rPr lang="zh-CN" altLang="en-US" sz="3300" b="1" dirty="0"/>
              <a:t>想当高校老师 就业</a:t>
            </a:r>
            <a:endParaRPr lang="en-US" altLang="zh-CN" sz="3300" b="1" dirty="0"/>
          </a:p>
          <a:p>
            <a:r>
              <a:rPr lang="en-US" altLang="zh-CN" sz="3300" b="1" dirty="0"/>
              <a:t>2 </a:t>
            </a:r>
            <a:r>
              <a:rPr lang="zh-CN" altLang="en-US" sz="3300" b="1" dirty="0"/>
              <a:t>对科学，领域的热情 爱好 喜欢科研</a:t>
            </a:r>
            <a:endParaRPr lang="en-US" altLang="zh-CN" sz="3300" b="1" dirty="0"/>
          </a:p>
          <a:p>
            <a:r>
              <a:rPr lang="en-US" altLang="zh-CN" sz="3300" b="1" dirty="0"/>
              <a:t>3 </a:t>
            </a:r>
            <a:r>
              <a:rPr lang="zh-CN" altLang="en-US" sz="3300" b="1" dirty="0"/>
              <a:t>个人能力的最大发挥</a:t>
            </a:r>
            <a:endParaRPr lang="zh-CN" alt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23487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300" b="1" dirty="0"/>
              <a:t>缺点：</a:t>
            </a:r>
            <a:endParaRPr lang="en-US" altLang="zh-CN" sz="3300" b="1" dirty="0"/>
          </a:p>
          <a:p>
            <a:r>
              <a:rPr lang="zh-CN" altLang="en-US" sz="3300" b="1" dirty="0"/>
              <a:t>寂寞</a:t>
            </a:r>
            <a:endParaRPr lang="en-US" altLang="zh-CN" sz="3300" b="1" dirty="0"/>
          </a:p>
          <a:p>
            <a:r>
              <a:rPr lang="zh-CN" altLang="en-US" sz="3300" b="1" dirty="0"/>
              <a:t>枯燥</a:t>
            </a:r>
            <a:endParaRPr lang="en-US" altLang="zh-CN" sz="3300" b="1" dirty="0"/>
          </a:p>
          <a:p>
            <a:r>
              <a:rPr lang="zh-CN" altLang="en-US" sz="3300" b="1" dirty="0"/>
              <a:t>时间成本</a:t>
            </a:r>
            <a:endParaRPr lang="en-US" altLang="zh-CN" sz="3300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601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中科院博士：我为何放弃科研当中学老师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45482"/>
            <a:ext cx="7886700" cy="4831557"/>
          </a:xfrm>
        </p:spPr>
        <p:txBody>
          <a:bodyPr>
            <a:normAutofit/>
          </a:bodyPr>
          <a:lstStyle/>
          <a:p>
            <a:r>
              <a:rPr lang="zh-CN" altLang="en-US" b="1" dirty="0" smtClean="0"/>
              <a:t>搞</a:t>
            </a:r>
            <a:r>
              <a:rPr lang="zh-CN" altLang="en-US" b="1" dirty="0"/>
              <a:t>了几年的科研之后，他认为自己对科研工作缺乏真正的兴趣和才能，于是逐渐萌生退意。程代展老师认为自己对科研很感兴趣，是因为自己总是把老师布置的活儿很快完成，这其实是老师的一个误解。“只是因为我从小被教育成听话的‘好孩子’，只要别人给了我任务并且是我应该做的任务，不管喜不喜欢，我都会尽力去完成，而并非对科研真正感兴趣。</a:t>
            </a:r>
            <a:r>
              <a:rPr lang="zh-CN" altLang="en-US" b="1" dirty="0" smtClean="0"/>
              <a:t>”</a:t>
            </a:r>
            <a:endParaRPr lang="zh-CN" altLang="en-US" b="1" dirty="0"/>
          </a:p>
          <a:p>
            <a:r>
              <a:rPr lang="zh-CN" altLang="en-US" b="1" dirty="0" smtClean="0"/>
              <a:t>除了</a:t>
            </a:r>
            <a:r>
              <a:rPr lang="zh-CN" altLang="en-US" b="1" dirty="0"/>
              <a:t>兴趣不足，周胤认为自己在做科研方面“没能力”。 他解释说，自己虽然在控制界顶级期刊上发表了几篇文章，“但顶级期刊的文章不等于是顶级文章。”这几篇文章无论理论上还是应用上都不算真的有用，甚至在技术难度上也没什么挑战性，只是相比当今大批的“水文”，算是“矬子里拔将军”，“我也没有为这些文章以及由这些文章而带来的荣誉真正兴奋过。”</a:t>
            </a:r>
          </a:p>
        </p:txBody>
      </p:sp>
    </p:spTree>
    <p:extLst>
      <p:ext uri="{BB962C8B-B14F-4D97-AF65-F5344CB8AC3E}">
        <p14:creationId xmlns:p14="http://schemas.microsoft.com/office/powerpoint/2010/main" val="245434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我为什么出国读博士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300" b="1" dirty="0"/>
              <a:t>1</a:t>
            </a:r>
            <a:r>
              <a:rPr lang="zh-CN" altLang="en-US" sz="3300" b="1" dirty="0"/>
              <a:t>、有钱（出国）</a:t>
            </a:r>
            <a:endParaRPr lang="en-US" altLang="zh-CN" sz="3300" b="1" dirty="0"/>
          </a:p>
          <a:p>
            <a:r>
              <a:rPr lang="en-US" altLang="zh-CN" sz="3300" b="1" dirty="0"/>
              <a:t>2</a:t>
            </a:r>
            <a:r>
              <a:rPr lang="zh-CN" altLang="en-US" sz="3300" b="1" dirty="0"/>
              <a:t>、开开</a:t>
            </a:r>
            <a:r>
              <a:rPr lang="zh-CN" altLang="en-US" sz="3300" b="1" dirty="0"/>
              <a:t>眼界</a:t>
            </a:r>
            <a:endParaRPr lang="en-US" altLang="zh-CN" sz="3300" b="1" dirty="0"/>
          </a:p>
          <a:p>
            <a:r>
              <a:rPr lang="en-US" altLang="zh-CN" sz="3300" b="1" dirty="0"/>
              <a:t>3</a:t>
            </a:r>
            <a:r>
              <a:rPr lang="zh-CN" altLang="en-US" sz="3300" b="1" dirty="0"/>
              <a:t>、国外</a:t>
            </a:r>
            <a:r>
              <a:rPr lang="zh-CN" altLang="en-US" sz="3300" b="1" dirty="0"/>
              <a:t>好</a:t>
            </a:r>
            <a:endParaRPr lang="en-US" altLang="zh-CN" sz="3300" b="1" dirty="0"/>
          </a:p>
          <a:p>
            <a:r>
              <a:rPr lang="en-US" altLang="zh-CN" sz="3300" b="1" dirty="0"/>
              <a:t>4</a:t>
            </a:r>
            <a:r>
              <a:rPr lang="zh-CN" altLang="en-US" sz="3300" b="1" dirty="0"/>
              <a:t>、</a:t>
            </a:r>
            <a:r>
              <a:rPr lang="zh-CN" altLang="en-US" sz="3300" b="1" dirty="0"/>
              <a:t>国内不好</a:t>
            </a:r>
            <a:endParaRPr lang="en-US" altLang="zh-CN" sz="3300" b="1" dirty="0"/>
          </a:p>
          <a:p>
            <a:r>
              <a:rPr lang="en-US" altLang="zh-CN" sz="3300" b="1" dirty="0"/>
              <a:t>5</a:t>
            </a:r>
            <a:r>
              <a:rPr lang="zh-CN" altLang="en-US" sz="3300" b="1" dirty="0"/>
              <a:t>、</a:t>
            </a:r>
            <a:r>
              <a:rPr lang="en-US" altLang="zh-CN" sz="3300" b="1" dirty="0"/>
              <a:t>for example</a:t>
            </a:r>
            <a:endParaRPr lang="zh-CN" altLang="en-US" sz="3300" b="1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089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000" b="1" dirty="0"/>
              <a:t>读研只是一种经历，等毕业了该卖包子卖包子，该卖豆浆卖豆浆啊</a:t>
            </a:r>
          </a:p>
        </p:txBody>
      </p:sp>
    </p:spTree>
    <p:extLst>
      <p:ext uri="{BB962C8B-B14F-4D97-AF65-F5344CB8AC3E}">
        <p14:creationId xmlns:p14="http://schemas.microsoft.com/office/powerpoint/2010/main" val="247884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怎么做准备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sz="3000" b="1" dirty="0"/>
              <a:t>实验室</a:t>
            </a:r>
          </a:p>
          <a:p>
            <a:pPr lvl="0"/>
            <a:r>
              <a:rPr lang="zh-CN" altLang="zh-CN" sz="3000" b="1" dirty="0"/>
              <a:t>科研</a:t>
            </a:r>
          </a:p>
          <a:p>
            <a:pPr lvl="0"/>
            <a:r>
              <a:rPr lang="en-US" altLang="zh-CN" sz="3000" b="1" dirty="0"/>
              <a:t>Paper</a:t>
            </a:r>
            <a:endParaRPr lang="zh-CN" altLang="zh-CN" sz="3000" b="1" dirty="0"/>
          </a:p>
          <a:p>
            <a:pPr lvl="0"/>
            <a:r>
              <a:rPr lang="en-US" altLang="zh-CN" sz="3000" b="1" dirty="0"/>
              <a:t>Creativity</a:t>
            </a:r>
            <a:endParaRPr lang="zh-CN" altLang="zh-CN" sz="3000" b="1" dirty="0"/>
          </a:p>
          <a:p>
            <a:pPr lvl="0"/>
            <a:r>
              <a:rPr lang="zh-CN" altLang="zh-CN" sz="3000" b="1" dirty="0"/>
              <a:t>数学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6993814"/>
      </p:ext>
    </p:extLst>
  </p:cSld>
  <p:clrMapOvr>
    <a:masterClrMapping/>
  </p:clrMapOvr>
</p:sld>
</file>

<file path=ppt/theme/theme1.xml><?xml version="1.0" encoding="utf-8"?>
<a:theme xmlns:a="http://schemas.openxmlformats.org/drawingml/2006/main" name="柏林">
  <a:themeElements>
    <a:clrScheme name="柏林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柏林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柏林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TC104033917[[fn=柏林]]</Template>
  <TotalTime>388</TotalTime>
  <Words>456</Words>
  <Application>Microsoft Office PowerPoint</Application>
  <PresentationFormat>全屏显示(4:3)</PresentationFormat>
  <Paragraphs>48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Trebuchet MS</vt:lpstr>
      <vt:lpstr>柏林</vt:lpstr>
      <vt:lpstr>为什么要读(xiang)博(bu)士(kai)</vt:lpstr>
      <vt:lpstr>读博士与大便的相同点</vt:lpstr>
      <vt:lpstr>PowerPoint 演示文稿</vt:lpstr>
      <vt:lpstr>为什么读博士（others）</vt:lpstr>
      <vt:lpstr>PowerPoint 演示文稿</vt:lpstr>
      <vt:lpstr>中科院博士：我为何放弃科研当中学老师</vt:lpstr>
      <vt:lpstr>我为什么出国读博士</vt:lpstr>
      <vt:lpstr>PowerPoint 演示文稿</vt:lpstr>
      <vt:lpstr>怎么做准备</vt:lpstr>
      <vt:lpstr>PowerPoint 演示文稿</vt:lpstr>
    </vt:vector>
  </TitlesOfParts>
  <Company>LRT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为什么要读(xiang)博(bu)士(kai)</dc:title>
  <dc:creator>罗若天</dc:creator>
  <cp:lastModifiedBy>罗若天</cp:lastModifiedBy>
  <cp:revision>19</cp:revision>
  <dcterms:created xsi:type="dcterms:W3CDTF">2014-04-21T05:33:00Z</dcterms:created>
  <dcterms:modified xsi:type="dcterms:W3CDTF">2014-04-28T04:30:11Z</dcterms:modified>
</cp:coreProperties>
</file>