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  <p:sldId id="266" r:id="rId3"/>
    <p:sldId id="265" r:id="rId4"/>
    <p:sldId id="264" r:id="rId5"/>
    <p:sldId id="257" r:id="rId6"/>
    <p:sldId id="282" r:id="rId7"/>
    <p:sldId id="267" r:id="rId8"/>
    <p:sldId id="268" r:id="rId9"/>
    <p:sldId id="288" r:id="rId10"/>
    <p:sldId id="269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626" y="90"/>
      </p:cViewPr>
      <p:guideLst>
        <p:guide orient="horz" pos="2150"/>
        <p:guide pos="28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2018/5/16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6060" y="1694815"/>
            <a:ext cx="8229600" cy="2339975"/>
          </a:xfrm>
        </p:spPr>
        <p:txBody>
          <a:bodyPr>
            <a:normAutofit fontScale="90000"/>
          </a:bodyPr>
          <a:lstStyle/>
          <a:p>
            <a:r>
              <a:rPr lang="zh-CN" altLang="zh-CN" sz="5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“悦读</a:t>
            </a:r>
            <a:r>
              <a:rPr lang="en-US" altLang="zh-CN" sz="5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.</a:t>
            </a:r>
            <a:r>
              <a:rPr lang="zh-CN" altLang="zh-CN" sz="5400" b="1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阅美”—创意诵读会</a:t>
            </a:r>
            <a:r>
              <a:rPr lang="zh-CN" altLang="zh-CN" sz="5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/>
            </a:r>
            <a:br>
              <a:rPr lang="zh-CN" altLang="zh-CN" sz="54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</a:br>
            <a:r>
              <a:rPr lang="zh-CN" altLang="zh-CN" b="1" dirty="0"/>
              <a:t>上海市实验学校第</a:t>
            </a:r>
            <a:r>
              <a:rPr lang="en-US" altLang="zh-CN" b="1" dirty="0"/>
              <a:t>8</a:t>
            </a:r>
            <a:r>
              <a:rPr lang="zh-CN" altLang="zh-CN" b="1" dirty="0"/>
              <a:t>届读书节</a:t>
            </a:r>
            <a:br>
              <a:rPr lang="zh-CN" altLang="zh-CN" b="1" dirty="0"/>
            </a:br>
            <a:r>
              <a:rPr lang="zh-CN" altLang="zh-CN" b="1" dirty="0"/>
              <a:t>闭幕式</a:t>
            </a:r>
            <a:r>
              <a:rPr lang="zh-CN" altLang="zh-CN" b="1" dirty="0" smtClean="0"/>
              <a:t> </a:t>
            </a:r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安排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</a:t>
            </a:r>
            <a:r>
              <a:rPr lang="zh-CN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教工版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85190" y="4347210"/>
            <a:ext cx="73736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1.活动时间：2018年5月17日（周四）    12:30-14:00  小学场 </a:t>
            </a:r>
          </a:p>
          <a:p>
            <a:r>
              <a:rPr lang="zh-CN" altLang="en-US"/>
              <a:t>                                                                             14:45-16:15 中学场</a:t>
            </a:r>
          </a:p>
          <a:p>
            <a:r>
              <a:rPr lang="zh-CN" altLang="en-US"/>
              <a:t>2.演出地点：上海儿童艺术剧场（上海市黄浦区苗江路800号）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697230"/>
            <a:ext cx="8229600" cy="5429250"/>
          </a:xfrm>
        </p:spPr>
        <p:txBody>
          <a:bodyPr>
            <a:normAutofit fontScale="65000" lnSpcReduction="20000"/>
          </a:bodyPr>
          <a:lstStyle/>
          <a:p>
            <a:r>
              <a:rPr lang="en-US" altLang="zh-CN" sz="6000" dirty="0">
                <a:solidFill>
                  <a:srgbClr val="FF0000"/>
                </a:solidFill>
              </a:rPr>
              <a:t>5月17日带妆彩排   地点：苗江路800号 </a:t>
            </a:r>
            <a:r>
              <a:rPr lang="en-US" altLang="zh-CN" sz="6000" dirty="0"/>
              <a:t> </a:t>
            </a:r>
            <a:r>
              <a:rPr lang="en-US" altLang="zh-CN" sz="3600" dirty="0"/>
              <a:t>   </a:t>
            </a:r>
          </a:p>
          <a:p>
            <a:pPr marL="0" indent="0">
              <a:buNone/>
            </a:pPr>
            <a:r>
              <a:rPr lang="en-US" altLang="zh-CN" sz="3600" dirty="0"/>
              <a:t> </a:t>
            </a:r>
          </a:p>
          <a:p>
            <a:r>
              <a:rPr lang="en-US" altLang="zh-CN" sz="3600" dirty="0"/>
              <a:t>9:00-10:00 </a:t>
            </a:r>
            <a:r>
              <a:rPr lang="en-US" altLang="zh-CN" sz="3600" dirty="0" err="1"/>
              <a:t>主持人、媒体统排</a:t>
            </a:r>
            <a:endParaRPr lang="en-US" altLang="zh-CN" sz="3600" dirty="0"/>
          </a:p>
          <a:p>
            <a:r>
              <a:rPr lang="en-US" altLang="zh-CN" sz="3600" dirty="0"/>
              <a:t>10:00-10:15  </a:t>
            </a:r>
            <a:r>
              <a:rPr lang="en-US" altLang="zh-CN" sz="3600" dirty="0" err="1"/>
              <a:t>光明学校</a:t>
            </a:r>
            <a:r>
              <a:rPr lang="en-US" altLang="zh-CN" sz="3600" dirty="0"/>
              <a:t>  （排好原处休息，总校安排午餐42+4+1司机1 ）</a:t>
            </a:r>
          </a:p>
          <a:p>
            <a:r>
              <a:rPr lang="en-US" altLang="zh-CN" sz="3600" dirty="0"/>
              <a:t>10:15-10:30  </a:t>
            </a:r>
            <a:r>
              <a:rPr lang="en-US" altLang="zh-CN" sz="3600" dirty="0" err="1"/>
              <a:t>东滩学校</a:t>
            </a:r>
            <a:r>
              <a:rPr lang="en-US" altLang="zh-CN" sz="3600" dirty="0"/>
              <a:t>  （排好原处休息，总校安排午餐70+5+2司机2 ）</a:t>
            </a:r>
          </a:p>
          <a:p>
            <a:r>
              <a:rPr lang="en-US" altLang="zh-CN" sz="3600" dirty="0"/>
              <a:t>10:30-12:30  </a:t>
            </a:r>
            <a:r>
              <a:rPr lang="en-US" altLang="zh-CN" sz="3600" dirty="0" err="1"/>
              <a:t>休整、准备、午餐</a:t>
            </a:r>
            <a:endParaRPr lang="en-US" altLang="zh-CN" sz="3600" dirty="0"/>
          </a:p>
          <a:p>
            <a:r>
              <a:rPr lang="en-US" altLang="zh-CN" sz="3600" dirty="0"/>
              <a:t>12:30-14:00  </a:t>
            </a:r>
            <a:r>
              <a:rPr lang="en-US" altLang="zh-CN" sz="3600" dirty="0" err="1"/>
              <a:t>小学场正式演出</a:t>
            </a:r>
            <a:endParaRPr lang="en-US" altLang="zh-CN" sz="3600" dirty="0"/>
          </a:p>
          <a:p>
            <a:r>
              <a:rPr lang="en-US" altLang="zh-CN" sz="3600" dirty="0"/>
              <a:t>14:45-16:15  中学场正式演出（14:00开始候场）</a:t>
            </a: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附：</a:t>
            </a:r>
            <a:endParaRPr lang="en-US" altLang="zh-CN" dirty="0"/>
          </a:p>
          <a:p>
            <a:r>
              <a:rPr lang="en-US" altLang="zh-CN" dirty="0"/>
              <a:t>17</a:t>
            </a:r>
            <a:r>
              <a:rPr lang="zh-CN" altLang="en-US" dirty="0"/>
              <a:t>日晚课都停掉，</a:t>
            </a:r>
            <a:r>
              <a:rPr lang="en-US" altLang="zh-CN" dirty="0"/>
              <a:t>18</a:t>
            </a:r>
            <a:r>
              <a:rPr lang="zh-CN" altLang="en-US" dirty="0"/>
              <a:t>日照常上课。</a:t>
            </a:r>
          </a:p>
          <a:p>
            <a:r>
              <a:rPr lang="zh-CN" altLang="en-US" dirty="0"/>
              <a:t>教师凭工作证进出（</a:t>
            </a:r>
            <a:r>
              <a:rPr lang="en-US" altLang="zh-CN" dirty="0"/>
              <a:t>17</a:t>
            </a:r>
            <a:r>
              <a:rPr lang="zh-CN" altLang="en-US" dirty="0"/>
              <a:t>日上午史瑾处领）。无证出去就不能进来。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25" y="29845"/>
            <a:ext cx="8909685" cy="68110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4515" y="429895"/>
            <a:ext cx="748982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/>
              <a:t>各个过道、门口把守、指引：实习生团队    </a:t>
            </a:r>
          </a:p>
        </p:txBody>
      </p:sp>
      <p:sp>
        <p:nvSpPr>
          <p:cNvPr id="5" name="矩形 4"/>
          <p:cNvSpPr/>
          <p:nvPr/>
        </p:nvSpPr>
        <p:spPr>
          <a:xfrm>
            <a:off x="564515" y="1268760"/>
            <a:ext cx="8039933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教师志愿者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（约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人）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陈敏等（体育组教师）、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张碧云等（教育教学办公室教工）、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朱卫等（艺术组教师）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教师志愿者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（约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人）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张爱琳等（高中数学组教师）、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纪荣耀等（物理组教工）、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徐佩娟等（初中英语组教师）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教师志愿者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（约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人）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肖忠民、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张唯等（生物、化学组教工）、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刘瑛等（初中综合组）、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郑炎星等（初、高中语文组教师）、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王晓永等（高中英语组教师）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教师志愿者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（约</a:t>
            </a:r>
            <a:r>
              <a:rPr lang="en-US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26</a:t>
            </a:r>
            <a:r>
              <a:rPr lang="zh-CN" altLang="zh-CN" sz="2400" b="1" kern="1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人）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：</a:t>
            </a:r>
            <a:endParaRPr lang="en-US" altLang="zh-CN" sz="2400" b="1" kern="100" dirty="0" smtClean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altLang="zh-CN" sz="2400" b="1" kern="100" dirty="0" smtClean="0">
                <a:latin typeface="宋体" panose="02010600030101010101" pitchFamily="2" charset="-122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唐惠康等（校务部教工）、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陆如萍等（科研室教师）、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张惠娟等（政史地组教师）、</a:t>
            </a:r>
            <a:r>
              <a:rPr lang="en-US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zh-CN" altLang="zh-CN" sz="2400" b="1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王海生等（初中数学组教师）</a:t>
            </a:r>
            <a:endParaRPr lang="zh-CN" altLang="zh-CN" sz="2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内容占位符 -214748262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2250" y="66675"/>
            <a:ext cx="8646160" cy="6685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" name="内容占位符 7" descr="微信图片_2018051108530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" y="53975"/>
            <a:ext cx="9037320" cy="6691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152" y="757218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</a:rPr>
              <a:t>中学场座位图</a:t>
            </a:r>
            <a:endParaRPr lang="zh-CN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5266" r="13332"/>
          <a:stretch>
            <a:fillRect/>
          </a:stretch>
        </p:blipFill>
        <p:spPr>
          <a:xfrm>
            <a:off x="5193030" y="657225"/>
            <a:ext cx="3913505" cy="29997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1737360" y="-60642"/>
            <a:ext cx="8229600" cy="1143000"/>
          </a:xfrm>
        </p:spPr>
        <p:txBody>
          <a:bodyPr/>
          <a:lstStyle/>
          <a:p>
            <a:r>
              <a:rPr lang="zh-CN" altLang="zh-CN" sz="2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进口通道</a:t>
            </a:r>
          </a:p>
        </p:txBody>
      </p:sp>
      <p:graphicFrame>
        <p:nvGraphicFramePr>
          <p:cNvPr id="4" name="表格 3"/>
          <p:cNvGraphicFramePr/>
          <p:nvPr/>
        </p:nvGraphicFramePr>
        <p:xfrm>
          <a:off x="295910" y="931545"/>
          <a:ext cx="5232400" cy="55956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3895"/>
                <a:gridCol w="2273300"/>
                <a:gridCol w="2275205"/>
              </a:tblGrid>
              <a:tr h="39687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　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小学场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中学场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F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田林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3-5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年级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家长演员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中一、中三年级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375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E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齐河、田林教职工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中二年级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国际部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无演职任务教师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单号区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田林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1-2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年级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两校区所有家委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高三+集团校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51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双号区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小学1-2年级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400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B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齐河国际全体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集团校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高二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+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家长演员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60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C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Tahoma" panose="020B0604030504040204" charset="0"/>
                        <a:ea typeface="Tahoma" panose="020B0604030504040204" charset="0"/>
                        <a:cs typeface="Tahoma" panose="020B0604030504040204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小学3-4年级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高一年级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9980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备注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小学场的学生演员安排：小学1-4年级演员跟随年级入座，但需集体座在区域最后几排。两校区国际部学生演员统一入座F区后排。具体座位见【座位表-小学场】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中学场因位置紧张，中学场学生演员席分上下两场，就坐区域优先坐在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A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B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区最后一排加坐。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B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和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Tahoma" panose="020B0604030504040204" charset="0"/>
                          <a:cs typeface="Tahoma" panose="020B0604030504040204" charset="0"/>
                        </a:rPr>
                        <a:t>F</a:t>
                      </a:r>
                      <a:r>
                        <a:rPr lang="en-US" sz="1200" b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区靠后个别区域（非优先）也可以坐，到时请配合场内老师安排。</a:t>
                      </a:r>
                      <a:endParaRPr lang="en-US" altLang="en-US" sz="1200" b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" name="图片 -2147482623" descr="30534011998035027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13120" y="4105275"/>
            <a:ext cx="3194050" cy="234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4290" y="99060"/>
            <a:ext cx="8949690" cy="65722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FF0000"/>
                </a:solidFill>
              </a:rPr>
              <a:t>16</a:t>
            </a:r>
            <a:r>
              <a:rPr lang="zh-CN" altLang="en-US">
                <a:solidFill>
                  <a:srgbClr val="FF0000"/>
                </a:solidFill>
              </a:rPr>
              <a:t>日下午现场带妆彩排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75080"/>
            <a:ext cx="8428990" cy="4851400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 地点：苗江路800号  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*各节目组都至少提前一刻钟到，各个节目给一刻钟排练。学生需要校务部派车来回接送；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*剧场提供若干小车免费停车位（到陈丽萍老师处申领），大车都停在外场社会停车场，10元 /小时；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*道具乐器等当晚可以不带回去，放在化妆间，划好区域。负责人：徐怡诚。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*温馨提示：工作组老师提前换课，下午其他同学照常上课。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                          班主任提前通知家长，演员直接由剧场放学。</a:t>
            </a: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endParaRPr lang="zh-CN" altLang="en-US" sz="2400"/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r>
              <a:rPr lang="zh-CN" altLang="en-US" sz="2400"/>
              <a:t>工作人员工作时间 </a:t>
            </a:r>
            <a:r>
              <a:rPr lang="en-US" altLang="zh-CN" sz="2400"/>
              <a:t>12:45-19:00       12:20</a:t>
            </a:r>
            <a:r>
              <a:rPr lang="zh-CN" altLang="en-US" sz="2400"/>
              <a:t>私车前往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760" y="274320"/>
            <a:ext cx="7951470" cy="58172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562</Words>
  <Application>Microsoft Office PowerPoint</Application>
  <PresentationFormat>全屏显示(4:3)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华文楷体</vt:lpstr>
      <vt:lpstr>宋体</vt:lpstr>
      <vt:lpstr>Arial</vt:lpstr>
      <vt:lpstr>Calibri</vt:lpstr>
      <vt:lpstr>Tahoma</vt:lpstr>
      <vt:lpstr>Times New Roman</vt:lpstr>
      <vt:lpstr>Office 主题</vt:lpstr>
      <vt:lpstr>“悦读.阅美”—创意诵读会 上海市实验学校第8届读书节 闭幕式 安排 (教工版)</vt:lpstr>
      <vt:lpstr>PowerPoint 演示文稿</vt:lpstr>
      <vt:lpstr>PowerPoint 演示文稿</vt:lpstr>
      <vt:lpstr>PowerPoint 演示文稿</vt:lpstr>
      <vt:lpstr>PowerPoint 演示文稿</vt:lpstr>
      <vt:lpstr>进口通道</vt:lpstr>
      <vt:lpstr>PowerPoint 演示文稿</vt:lpstr>
      <vt:lpstr>16日下午现场带妆彩排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丁杰</dc:creator>
  <cp:lastModifiedBy>admin</cp:lastModifiedBy>
  <cp:revision>15</cp:revision>
  <dcterms:created xsi:type="dcterms:W3CDTF">2018-05-06T04:42:00Z</dcterms:created>
  <dcterms:modified xsi:type="dcterms:W3CDTF">2018-05-16T02:12:50Z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